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5916" y="-73659"/>
            <a:ext cx="103473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2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605" y="-31622"/>
            <a:ext cx="944753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156" y="1629917"/>
            <a:ext cx="6359525" cy="4674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1549908"/>
            <a:ext cx="5402579" cy="4451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047" y="338073"/>
            <a:ext cx="10825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BUDUJEMY</a:t>
            </a:r>
            <a:r>
              <a:rPr sz="4000" spc="-195" dirty="0"/>
              <a:t> </a:t>
            </a:r>
            <a:r>
              <a:rPr sz="4000" dirty="0"/>
              <a:t>POCZUCIE</a:t>
            </a:r>
            <a:r>
              <a:rPr sz="4000" spc="-130" dirty="0"/>
              <a:t> </a:t>
            </a:r>
            <a:r>
              <a:rPr sz="4000" dirty="0"/>
              <a:t>WŁASNEJ</a:t>
            </a:r>
            <a:r>
              <a:rPr sz="4000" spc="-145" dirty="0"/>
              <a:t> </a:t>
            </a:r>
            <a:r>
              <a:rPr sz="4000" spc="-10" dirty="0"/>
              <a:t>WAROŚĆI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7" y="2624327"/>
            <a:ext cx="2604516" cy="3922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7545" y="232917"/>
            <a:ext cx="5084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NISKA</a:t>
            </a:r>
            <a:r>
              <a:rPr sz="4000" spc="-229" dirty="0"/>
              <a:t> </a:t>
            </a:r>
            <a:r>
              <a:rPr sz="4000" spc="-10" dirty="0"/>
              <a:t>SAMOOCENA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6750" y="1039215"/>
            <a:ext cx="8526145" cy="4979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7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trudności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komunikacji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innymi,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nieumiejętność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wyrażania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siebie;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potrzeba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sprawdzania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się,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rywalizacja,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zazdrość;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zależność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oceny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innych,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uległość;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skłonność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poddawania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się,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niekończenie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podjętych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zadań;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uciekanie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fantazje;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niedostrzeganie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rzeczywistości,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zniekształcanie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wizerunku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samego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siebie;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potrzeba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kontroli,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nadwrażliwość;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nietolerancja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lęk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innością;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lęk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zmianami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nowościami;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silna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potrzeba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pomagania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innym;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wrogość;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Char char="-"/>
              <a:tabLst>
                <a:tab pos="16510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cierpiętnictwo;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har char="-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lęk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poniżeniem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czy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utratą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swojej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pozycji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344170"/>
            <a:ext cx="108934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Zaniżone</a:t>
            </a:r>
            <a:r>
              <a:rPr sz="24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4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24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2400" spc="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zwykle</a:t>
            </a:r>
            <a:r>
              <a:rPr sz="2400" spc="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współtowarzyszy</a:t>
            </a:r>
            <a:r>
              <a:rPr sz="24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takim</a:t>
            </a:r>
            <a:r>
              <a:rPr sz="2400" spc="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emocjom,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jak: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smutek,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zawstydzenie,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brak</a:t>
            </a:r>
            <a:r>
              <a:rPr sz="2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pewności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siebie,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dokonywanie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niekorzystnych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porównań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społecznych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osobami,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które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są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lepsze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jakiejś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dziedzinie.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3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tego</a:t>
            </a:r>
            <a:r>
              <a:rPr sz="2400" spc="3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dochodzi</a:t>
            </a:r>
            <a:r>
              <a:rPr sz="2400" spc="3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nadmierna</a:t>
            </a:r>
            <a:r>
              <a:rPr sz="2400" spc="3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samokrytyka,</a:t>
            </a:r>
            <a:r>
              <a:rPr sz="2400" spc="3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400" spc="3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bezwartościowości,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stawianie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sobie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nierealistycznych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wymagań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uzależnianie</a:t>
            </a:r>
            <a:r>
              <a:rPr sz="2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oceny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swojej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osoby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oceny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innych.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Niska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samoocena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zaniża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uniemożliwia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zdolność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odczuwania satysfakcji.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344" y="3156204"/>
            <a:ext cx="5390388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768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74180" y="1863851"/>
            <a:ext cx="5168265" cy="3130550"/>
          </a:xfrm>
          <a:prstGeom prst="rect">
            <a:avLst/>
          </a:prstGeom>
          <a:solidFill>
            <a:srgbClr val="042E60"/>
          </a:solidFill>
          <a:ln w="15240">
            <a:solidFill>
              <a:srgbClr val="032D4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400">
              <a:latin typeface="Times New Roman"/>
              <a:cs typeface="Times New Roman"/>
            </a:endParaRPr>
          </a:p>
          <a:p>
            <a:pPr marL="149225" marR="13843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„Porównując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innymi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możesz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stać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próżny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zgorzkniały,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zawsze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bowiem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znajdziesz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lepszych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gorszych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siebie"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6515" y="2308860"/>
            <a:ext cx="4863084" cy="35539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711" y="228422"/>
            <a:ext cx="10660380" cy="128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5895" indent="54546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"Tragedia</a:t>
            </a:r>
            <a:r>
              <a:rPr sz="3200" spc="-85" dirty="0"/>
              <a:t> </a:t>
            </a:r>
            <a:r>
              <a:rPr sz="3200" dirty="0"/>
              <a:t>wielu</a:t>
            </a:r>
            <a:r>
              <a:rPr sz="3200" spc="-60" dirty="0"/>
              <a:t> </a:t>
            </a:r>
            <a:r>
              <a:rPr sz="3200" dirty="0"/>
              <a:t>ludzi</a:t>
            </a:r>
            <a:r>
              <a:rPr sz="3200" spc="-70" dirty="0"/>
              <a:t> </a:t>
            </a:r>
            <a:r>
              <a:rPr sz="3200" dirty="0"/>
              <a:t>polega</a:t>
            </a:r>
            <a:r>
              <a:rPr sz="3200" spc="-55" dirty="0"/>
              <a:t> </a:t>
            </a:r>
            <a:r>
              <a:rPr sz="3200" dirty="0"/>
              <a:t>na</a:t>
            </a:r>
            <a:r>
              <a:rPr sz="3200" spc="-55" dirty="0"/>
              <a:t> </a:t>
            </a:r>
            <a:r>
              <a:rPr sz="3200" dirty="0"/>
              <a:t>tym,</a:t>
            </a:r>
            <a:r>
              <a:rPr sz="3200" spc="-35" dirty="0"/>
              <a:t> </a:t>
            </a:r>
            <a:r>
              <a:rPr sz="3200" dirty="0"/>
              <a:t>że</a:t>
            </a:r>
            <a:r>
              <a:rPr sz="3200" spc="-55" dirty="0"/>
              <a:t> </a:t>
            </a:r>
            <a:r>
              <a:rPr sz="3200" spc="-10" dirty="0"/>
              <a:t>poczucia </a:t>
            </a:r>
            <a:r>
              <a:rPr sz="3200" dirty="0"/>
              <a:t>własnej</a:t>
            </a:r>
            <a:r>
              <a:rPr sz="3200" spc="-60" dirty="0"/>
              <a:t> </a:t>
            </a:r>
            <a:r>
              <a:rPr sz="3200" dirty="0"/>
              <a:t>wartości</a:t>
            </a:r>
            <a:r>
              <a:rPr sz="3200" spc="-35" dirty="0"/>
              <a:t> </a:t>
            </a:r>
            <a:r>
              <a:rPr sz="3200" dirty="0"/>
              <a:t>szukają</a:t>
            </a:r>
            <a:r>
              <a:rPr sz="3200" spc="-60" dirty="0"/>
              <a:t> </a:t>
            </a:r>
            <a:r>
              <a:rPr sz="3200" dirty="0"/>
              <a:t>wszędzie,</a:t>
            </a:r>
            <a:r>
              <a:rPr sz="3200" spc="-70" dirty="0"/>
              <a:t> </a:t>
            </a:r>
            <a:r>
              <a:rPr sz="3200" dirty="0"/>
              <a:t>tylko</a:t>
            </a:r>
            <a:r>
              <a:rPr sz="3200" spc="-40" dirty="0"/>
              <a:t> </a:t>
            </a:r>
            <a:r>
              <a:rPr sz="3200" dirty="0"/>
              <a:t>nie</a:t>
            </a:r>
            <a:r>
              <a:rPr sz="3200" spc="-45" dirty="0"/>
              <a:t> </a:t>
            </a:r>
            <a:r>
              <a:rPr sz="3200" dirty="0"/>
              <a:t>w</a:t>
            </a:r>
            <a:r>
              <a:rPr sz="3200" spc="-35" dirty="0"/>
              <a:t> </a:t>
            </a:r>
            <a:r>
              <a:rPr sz="3200" spc="-10" dirty="0"/>
              <a:t>sobie”</a:t>
            </a:r>
            <a:r>
              <a:rPr sz="3200" b="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800" b="0" dirty="0">
                <a:latin typeface="Arial"/>
                <a:cs typeface="Arial"/>
              </a:rPr>
              <a:t>Nathaniel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Branden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7" y="231470"/>
            <a:ext cx="11356340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Dlatego</a:t>
            </a:r>
            <a:r>
              <a:rPr sz="2800" spc="68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tak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ważne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jest,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jakimi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ludźmi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6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otaczamy.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8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trudno</a:t>
            </a:r>
            <a:r>
              <a:rPr sz="28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28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budować</a:t>
            </a:r>
            <a:r>
              <a:rPr sz="2800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wysoką</a:t>
            </a:r>
            <a:r>
              <a:rPr sz="28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samoocenę</a:t>
            </a:r>
            <a:r>
              <a:rPr sz="28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bez</a:t>
            </a:r>
            <a:r>
              <a:rPr sz="28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wsparcia</a:t>
            </a:r>
            <a:r>
              <a:rPr sz="28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życzliwych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ludzi.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Takich,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którzy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potrafią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docenić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nas,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też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uczciwie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powiedzieć,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kiedy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robimy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coś,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ok.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Zastanów</a:t>
            </a:r>
            <a:r>
              <a:rPr sz="28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czy</a:t>
            </a:r>
            <a:r>
              <a:rPr sz="28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ludzie</a:t>
            </a:r>
            <a:r>
              <a:rPr sz="28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Twojego</a:t>
            </a:r>
            <a:r>
              <a:rPr sz="2800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najbliższego</a:t>
            </a:r>
            <a:r>
              <a:rPr sz="2800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otoczenia</a:t>
            </a:r>
            <a:r>
              <a:rPr sz="28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wspierają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Cię,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czy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może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niekoniecznie?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Jeśli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nie,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pomyśl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gdzie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możesz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znaleźć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tych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życzliwych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sobie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pewno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gdzieś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są.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3590" dirty="0">
                <a:solidFill>
                  <a:srgbClr val="FFFFFF"/>
                </a:solidFill>
                <a:latin typeface="VL PGothic"/>
                <a:cs typeface="VL PGothic"/>
              </a:rPr>
              <a:t>😉</a:t>
            </a:r>
            <a:endParaRPr sz="2800">
              <a:latin typeface="VL PGothic"/>
              <a:cs typeface="VL P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0267" y="3657598"/>
            <a:ext cx="4506468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7272" y="274447"/>
            <a:ext cx="5783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WYSOKA</a:t>
            </a:r>
            <a:r>
              <a:rPr sz="4000" spc="-215" dirty="0"/>
              <a:t> </a:t>
            </a:r>
            <a:r>
              <a:rPr sz="4000" spc="-10" dirty="0"/>
              <a:t>SAMOOCENA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66419" y="1029461"/>
            <a:ext cx="1128839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25295" algn="l"/>
                <a:tab pos="2129155" algn="l"/>
                <a:tab pos="3761740" algn="l"/>
                <a:tab pos="6005195" algn="l"/>
                <a:tab pos="7908925" algn="l"/>
                <a:tab pos="9073515" algn="l"/>
                <a:tab pos="9689465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Człowiek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wysokiej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samoocenie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poszukuje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celów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realizacji,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dąży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urzeczywistniania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marzeń.</a:t>
            </a:r>
            <a:endParaRPr sz="30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13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Wysoka</a:t>
            </a:r>
            <a:r>
              <a:rPr sz="30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samoocena</a:t>
            </a:r>
            <a:r>
              <a:rPr sz="30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skłania</a:t>
            </a:r>
            <a:r>
              <a:rPr sz="30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0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rozwijania</a:t>
            </a:r>
            <a:r>
              <a:rPr sz="30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swojego</a:t>
            </a:r>
            <a:r>
              <a:rPr sz="3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wewnętrznego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bogactwa,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wyższe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aspiracje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pozytywna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ambicja.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311" y="3311652"/>
            <a:ext cx="4378451" cy="33390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3"/>
            <a:ext cx="12192000" cy="68442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1990" y="1315973"/>
            <a:ext cx="113557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wewnętrzna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postawa</a:t>
            </a:r>
            <a:r>
              <a:rPr sz="28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wobec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siebie,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która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wywodzi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osądu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sobie.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Poprzez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samoocenę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pozytywną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lub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negatywną</a:t>
            </a:r>
            <a:r>
              <a:rPr sz="2800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wyrażamy</a:t>
            </a:r>
            <a:r>
              <a:rPr sz="28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siebie,</a:t>
            </a:r>
            <a:r>
              <a:rPr sz="28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możemy</a:t>
            </a:r>
            <a:r>
              <a:rPr sz="28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przyjąć</a:t>
            </a:r>
            <a:r>
              <a:rPr sz="28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postawę</a:t>
            </a:r>
            <a:r>
              <a:rPr sz="28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osoby</a:t>
            </a:r>
            <a:r>
              <a:rPr sz="28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pewnej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siebie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tej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niepewnej.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Czujemy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lepsi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gorsi.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574" rIns="0" bIns="0" rtlCol="0">
            <a:spAutoFit/>
          </a:bodyPr>
          <a:lstStyle/>
          <a:p>
            <a:pPr marL="139192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Poczucie</a:t>
            </a:r>
            <a:r>
              <a:rPr sz="4000" spc="-185" dirty="0"/>
              <a:t> </a:t>
            </a:r>
            <a:r>
              <a:rPr sz="4000" dirty="0"/>
              <a:t>własnej</a:t>
            </a:r>
            <a:r>
              <a:rPr sz="4000" spc="-165" dirty="0"/>
              <a:t> </a:t>
            </a:r>
            <a:r>
              <a:rPr sz="4000" spc="-10" dirty="0"/>
              <a:t>wartości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431" y="2933700"/>
            <a:ext cx="4718304" cy="3494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4904" y="-16941"/>
            <a:ext cx="9957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6960" marR="5080" indent="-360489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ŚWIADOME</a:t>
            </a:r>
            <a:r>
              <a:rPr sz="4000" spc="-170" dirty="0"/>
              <a:t> </a:t>
            </a:r>
            <a:r>
              <a:rPr sz="4000" spc="-40" dirty="0"/>
              <a:t>KSZTAŁTOWANIE</a:t>
            </a:r>
            <a:r>
              <a:rPr sz="4000" spc="-155" dirty="0"/>
              <a:t> </a:t>
            </a:r>
            <a:r>
              <a:rPr sz="4000" spc="-10" dirty="0"/>
              <a:t>WŁASNEJ WARTOŚCI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W</a:t>
            </a:r>
            <a:r>
              <a:rPr spc="420" dirty="0"/>
              <a:t>   </a:t>
            </a:r>
            <a:r>
              <a:rPr dirty="0"/>
              <a:t>dzisiejszym</a:t>
            </a:r>
            <a:r>
              <a:rPr spc="420" dirty="0"/>
              <a:t>   </a:t>
            </a:r>
            <a:r>
              <a:rPr dirty="0"/>
              <a:t>świecie</a:t>
            </a:r>
            <a:r>
              <a:rPr spc="425" dirty="0"/>
              <a:t>   </a:t>
            </a:r>
            <a:r>
              <a:rPr spc="-10" dirty="0"/>
              <a:t>zdrowa, </a:t>
            </a:r>
            <a:r>
              <a:rPr dirty="0"/>
              <a:t>wysoka</a:t>
            </a:r>
            <a:r>
              <a:rPr spc="285" dirty="0"/>
              <a:t> </a:t>
            </a:r>
            <a:r>
              <a:rPr dirty="0"/>
              <a:t>samoocena</a:t>
            </a:r>
            <a:r>
              <a:rPr spc="290" dirty="0"/>
              <a:t> </a:t>
            </a:r>
            <a:r>
              <a:rPr dirty="0"/>
              <a:t>nie</a:t>
            </a:r>
            <a:r>
              <a:rPr spc="285" dirty="0"/>
              <a:t> </a:t>
            </a:r>
            <a:r>
              <a:rPr dirty="0"/>
              <a:t>jest</a:t>
            </a:r>
            <a:r>
              <a:rPr spc="290" dirty="0"/>
              <a:t> </a:t>
            </a:r>
            <a:r>
              <a:rPr dirty="0"/>
              <a:t>już</a:t>
            </a:r>
            <a:r>
              <a:rPr spc="300" dirty="0"/>
              <a:t> </a:t>
            </a:r>
            <a:r>
              <a:rPr spc="-10" dirty="0"/>
              <a:t>tylko </a:t>
            </a:r>
            <a:r>
              <a:rPr dirty="0"/>
              <a:t>potrzebą</a:t>
            </a:r>
            <a:r>
              <a:rPr spc="-40" dirty="0"/>
              <a:t> </a:t>
            </a:r>
            <a:r>
              <a:rPr dirty="0"/>
              <a:t>naszej</a:t>
            </a:r>
            <a:r>
              <a:rPr spc="-40" dirty="0"/>
              <a:t> </a:t>
            </a:r>
            <a:r>
              <a:rPr spc="-10" dirty="0"/>
              <a:t>psychiki.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2426970" algn="l"/>
                <a:tab pos="4507230" algn="l"/>
              </a:tabLst>
            </a:pPr>
            <a:r>
              <a:rPr dirty="0"/>
              <a:t>Samoocena</a:t>
            </a:r>
            <a:r>
              <a:rPr spc="-50" dirty="0"/>
              <a:t> </a:t>
            </a:r>
            <a:r>
              <a:rPr dirty="0"/>
              <a:t>jest</a:t>
            </a:r>
            <a:r>
              <a:rPr spc="-30" dirty="0"/>
              <a:t> </a:t>
            </a:r>
            <a:r>
              <a:rPr spc="-10" dirty="0"/>
              <a:t>najważniejszym składnikiem</a:t>
            </a:r>
            <a:r>
              <a:rPr dirty="0"/>
              <a:t>	</a:t>
            </a:r>
            <a:r>
              <a:rPr spc="-10" dirty="0"/>
              <a:t>szczęścia</a:t>
            </a:r>
            <a:r>
              <a:rPr dirty="0"/>
              <a:t>	</a:t>
            </a:r>
            <a:r>
              <a:rPr spc="-10" dirty="0"/>
              <a:t>osobistego </a:t>
            </a:r>
            <a:r>
              <a:rPr dirty="0"/>
              <a:t>i</a:t>
            </a:r>
            <a:r>
              <a:rPr spc="-35" dirty="0"/>
              <a:t> </a:t>
            </a:r>
            <a:r>
              <a:rPr dirty="0"/>
              <a:t>sukcesów</a:t>
            </a:r>
            <a:r>
              <a:rPr spc="-30" dirty="0"/>
              <a:t> </a:t>
            </a:r>
            <a:r>
              <a:rPr dirty="0"/>
              <a:t>odnoszonych</a:t>
            </a:r>
            <a:r>
              <a:rPr spc="-35" dirty="0"/>
              <a:t> </a:t>
            </a:r>
            <a:r>
              <a:rPr dirty="0"/>
              <a:t>w</a:t>
            </a:r>
            <a:r>
              <a:rPr spc="-45" dirty="0"/>
              <a:t> </a:t>
            </a:r>
            <a:r>
              <a:rPr spc="-10" dirty="0"/>
              <a:t>szkole.</a:t>
            </a:r>
          </a:p>
          <a:p>
            <a:pPr marL="12700" marR="139700">
              <a:lnSpc>
                <a:spcPct val="100000"/>
              </a:lnSpc>
              <a:spcBef>
                <a:spcPts val="5"/>
              </a:spcBef>
            </a:pPr>
            <a:r>
              <a:rPr dirty="0"/>
              <a:t>Psychologowie</a:t>
            </a:r>
            <a:r>
              <a:rPr spc="-8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terapeuci</a:t>
            </a:r>
            <a:r>
              <a:rPr spc="-40" dirty="0"/>
              <a:t> </a:t>
            </a:r>
            <a:r>
              <a:rPr spc="-10" dirty="0"/>
              <a:t>twierdzą, </a:t>
            </a:r>
            <a:r>
              <a:rPr dirty="0"/>
              <a:t>że</a:t>
            </a:r>
            <a:r>
              <a:rPr spc="-20" dirty="0"/>
              <a:t> </a:t>
            </a:r>
            <a:r>
              <a:rPr dirty="0"/>
              <a:t>nikt</a:t>
            </a:r>
            <a:r>
              <a:rPr spc="-5" dirty="0"/>
              <a:t> </a:t>
            </a:r>
            <a:r>
              <a:rPr dirty="0"/>
              <a:t>nie</a:t>
            </a:r>
            <a:r>
              <a:rPr spc="-25" dirty="0"/>
              <a:t> </a:t>
            </a:r>
            <a:r>
              <a:rPr dirty="0"/>
              <a:t>rodzi</a:t>
            </a:r>
            <a:r>
              <a:rPr spc="-20" dirty="0"/>
              <a:t> </a:t>
            </a:r>
            <a:r>
              <a:rPr dirty="0"/>
              <a:t>się</a:t>
            </a:r>
            <a:r>
              <a:rPr spc="-10" dirty="0"/>
              <a:t> </a:t>
            </a:r>
            <a:r>
              <a:rPr dirty="0"/>
              <a:t>z </a:t>
            </a:r>
            <a:r>
              <a:rPr spc="-10" dirty="0"/>
              <a:t>gotowym </a:t>
            </a:r>
            <a:r>
              <a:rPr dirty="0"/>
              <a:t>poczuciem</a:t>
            </a:r>
            <a:r>
              <a:rPr spc="-35" dirty="0"/>
              <a:t> </a:t>
            </a:r>
            <a:r>
              <a:rPr dirty="0"/>
              <a:t>własnej</a:t>
            </a:r>
            <a:r>
              <a:rPr spc="-30" dirty="0"/>
              <a:t> </a:t>
            </a:r>
            <a:r>
              <a:rPr dirty="0"/>
              <a:t>wartości,</a:t>
            </a:r>
            <a:r>
              <a:rPr spc="-45" dirty="0"/>
              <a:t> </a:t>
            </a:r>
            <a:r>
              <a:rPr spc="-10" dirty="0"/>
              <a:t>należy </a:t>
            </a:r>
            <a:r>
              <a:rPr dirty="0"/>
              <a:t>świadomie</a:t>
            </a:r>
            <a:r>
              <a:rPr spc="-20" dirty="0"/>
              <a:t> </a:t>
            </a:r>
            <a:r>
              <a:rPr dirty="0"/>
              <a:t>ją</a:t>
            </a:r>
            <a:r>
              <a:rPr spc="-50" dirty="0"/>
              <a:t> </a:t>
            </a:r>
            <a:r>
              <a:rPr dirty="0"/>
              <a:t>kształtować</a:t>
            </a:r>
            <a:r>
              <a:rPr spc="-10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spc="-10" dirty="0"/>
              <a:t>podnosić.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12205335" cy="6865620"/>
            <a:chOff x="0" y="-7620"/>
            <a:chExt cx="12205335" cy="6865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936" y="0"/>
              <a:ext cx="2161540" cy="3605529"/>
            </a:xfrm>
            <a:custGeom>
              <a:avLst/>
              <a:gdLst/>
              <a:ahLst/>
              <a:cxnLst/>
              <a:rect l="l" t="t" r="r" b="b"/>
              <a:pathLst>
                <a:path w="2161540" h="3605529">
                  <a:moveTo>
                    <a:pt x="1800859" y="0"/>
                  </a:moveTo>
                  <a:lnTo>
                    <a:pt x="360172" y="0"/>
                  </a:lnTo>
                  <a:lnTo>
                    <a:pt x="311298" y="3288"/>
                  </a:lnTo>
                  <a:lnTo>
                    <a:pt x="264423" y="12868"/>
                  </a:lnTo>
                  <a:lnTo>
                    <a:pt x="219975" y="28309"/>
                  </a:lnTo>
                  <a:lnTo>
                    <a:pt x="178385" y="49181"/>
                  </a:lnTo>
                  <a:lnTo>
                    <a:pt x="140080" y="75057"/>
                  </a:lnTo>
                  <a:lnTo>
                    <a:pt x="105490" y="105505"/>
                  </a:lnTo>
                  <a:lnTo>
                    <a:pt x="75045" y="140096"/>
                  </a:lnTo>
                  <a:lnTo>
                    <a:pt x="49173" y="178402"/>
                  </a:lnTo>
                  <a:lnTo>
                    <a:pt x="28303" y="219991"/>
                  </a:lnTo>
                  <a:lnTo>
                    <a:pt x="12865" y="264436"/>
                  </a:lnTo>
                  <a:lnTo>
                    <a:pt x="3287" y="311306"/>
                  </a:lnTo>
                  <a:lnTo>
                    <a:pt x="0" y="360172"/>
                  </a:lnTo>
                  <a:lnTo>
                    <a:pt x="0" y="2844800"/>
                  </a:lnTo>
                  <a:lnTo>
                    <a:pt x="3287" y="2893665"/>
                  </a:lnTo>
                  <a:lnTo>
                    <a:pt x="12865" y="2940535"/>
                  </a:lnTo>
                  <a:lnTo>
                    <a:pt x="28303" y="2984980"/>
                  </a:lnTo>
                  <a:lnTo>
                    <a:pt x="49173" y="3026569"/>
                  </a:lnTo>
                  <a:lnTo>
                    <a:pt x="75045" y="3064875"/>
                  </a:lnTo>
                  <a:lnTo>
                    <a:pt x="105490" y="3099466"/>
                  </a:lnTo>
                  <a:lnTo>
                    <a:pt x="140080" y="3129914"/>
                  </a:lnTo>
                  <a:lnTo>
                    <a:pt x="178385" y="3155790"/>
                  </a:lnTo>
                  <a:lnTo>
                    <a:pt x="219975" y="3176662"/>
                  </a:lnTo>
                  <a:lnTo>
                    <a:pt x="264423" y="3192103"/>
                  </a:lnTo>
                  <a:lnTo>
                    <a:pt x="311298" y="3201683"/>
                  </a:lnTo>
                  <a:lnTo>
                    <a:pt x="360172" y="3204972"/>
                  </a:lnTo>
                  <a:lnTo>
                    <a:pt x="630313" y="3605529"/>
                  </a:lnTo>
                  <a:lnTo>
                    <a:pt x="900430" y="3204972"/>
                  </a:lnTo>
                  <a:lnTo>
                    <a:pt x="1800859" y="3204972"/>
                  </a:lnTo>
                  <a:lnTo>
                    <a:pt x="1849725" y="3201683"/>
                  </a:lnTo>
                  <a:lnTo>
                    <a:pt x="1896595" y="3192103"/>
                  </a:lnTo>
                  <a:lnTo>
                    <a:pt x="1941040" y="3176662"/>
                  </a:lnTo>
                  <a:lnTo>
                    <a:pt x="1982629" y="3155790"/>
                  </a:lnTo>
                  <a:lnTo>
                    <a:pt x="2020935" y="3129914"/>
                  </a:lnTo>
                  <a:lnTo>
                    <a:pt x="2055526" y="3099466"/>
                  </a:lnTo>
                  <a:lnTo>
                    <a:pt x="2085974" y="3064875"/>
                  </a:lnTo>
                  <a:lnTo>
                    <a:pt x="2111850" y="3026569"/>
                  </a:lnTo>
                  <a:lnTo>
                    <a:pt x="2132722" y="2984980"/>
                  </a:lnTo>
                  <a:lnTo>
                    <a:pt x="2148163" y="2940535"/>
                  </a:lnTo>
                  <a:lnTo>
                    <a:pt x="2157743" y="2893665"/>
                  </a:lnTo>
                  <a:lnTo>
                    <a:pt x="2161032" y="2844800"/>
                  </a:lnTo>
                  <a:lnTo>
                    <a:pt x="2161032" y="360172"/>
                  </a:lnTo>
                  <a:lnTo>
                    <a:pt x="2157743" y="311306"/>
                  </a:lnTo>
                  <a:lnTo>
                    <a:pt x="2148163" y="264436"/>
                  </a:lnTo>
                  <a:lnTo>
                    <a:pt x="2132722" y="219991"/>
                  </a:lnTo>
                  <a:lnTo>
                    <a:pt x="2111850" y="178402"/>
                  </a:lnTo>
                  <a:lnTo>
                    <a:pt x="2085974" y="140096"/>
                  </a:lnTo>
                  <a:lnTo>
                    <a:pt x="2055526" y="105505"/>
                  </a:lnTo>
                  <a:lnTo>
                    <a:pt x="2020935" y="75057"/>
                  </a:lnTo>
                  <a:lnTo>
                    <a:pt x="1982629" y="49181"/>
                  </a:lnTo>
                  <a:lnTo>
                    <a:pt x="1941040" y="28309"/>
                  </a:lnTo>
                  <a:lnTo>
                    <a:pt x="1896595" y="12868"/>
                  </a:lnTo>
                  <a:lnTo>
                    <a:pt x="1849725" y="3288"/>
                  </a:lnTo>
                  <a:lnTo>
                    <a:pt x="180085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936" y="0"/>
              <a:ext cx="2161540" cy="3605529"/>
            </a:xfrm>
            <a:custGeom>
              <a:avLst/>
              <a:gdLst/>
              <a:ahLst/>
              <a:cxnLst/>
              <a:rect l="l" t="t" r="r" b="b"/>
              <a:pathLst>
                <a:path w="2161540" h="3605529">
                  <a:moveTo>
                    <a:pt x="0" y="360172"/>
                  </a:moveTo>
                  <a:lnTo>
                    <a:pt x="3287" y="311306"/>
                  </a:lnTo>
                  <a:lnTo>
                    <a:pt x="12865" y="264436"/>
                  </a:lnTo>
                  <a:lnTo>
                    <a:pt x="28303" y="219991"/>
                  </a:lnTo>
                  <a:lnTo>
                    <a:pt x="49173" y="178402"/>
                  </a:lnTo>
                  <a:lnTo>
                    <a:pt x="75045" y="140096"/>
                  </a:lnTo>
                  <a:lnTo>
                    <a:pt x="105490" y="105505"/>
                  </a:lnTo>
                  <a:lnTo>
                    <a:pt x="140080" y="75057"/>
                  </a:lnTo>
                  <a:lnTo>
                    <a:pt x="178385" y="49181"/>
                  </a:lnTo>
                  <a:lnTo>
                    <a:pt x="219975" y="28309"/>
                  </a:lnTo>
                  <a:lnTo>
                    <a:pt x="264423" y="12868"/>
                  </a:lnTo>
                  <a:lnTo>
                    <a:pt x="311298" y="3288"/>
                  </a:lnTo>
                  <a:lnTo>
                    <a:pt x="360172" y="0"/>
                  </a:lnTo>
                  <a:lnTo>
                    <a:pt x="900430" y="0"/>
                  </a:lnTo>
                  <a:lnTo>
                    <a:pt x="1800859" y="0"/>
                  </a:lnTo>
                  <a:lnTo>
                    <a:pt x="1849725" y="3288"/>
                  </a:lnTo>
                  <a:lnTo>
                    <a:pt x="1896595" y="12868"/>
                  </a:lnTo>
                  <a:lnTo>
                    <a:pt x="1941040" y="28309"/>
                  </a:lnTo>
                  <a:lnTo>
                    <a:pt x="1982629" y="49181"/>
                  </a:lnTo>
                  <a:lnTo>
                    <a:pt x="2020935" y="75057"/>
                  </a:lnTo>
                  <a:lnTo>
                    <a:pt x="2055526" y="105505"/>
                  </a:lnTo>
                  <a:lnTo>
                    <a:pt x="2085974" y="140096"/>
                  </a:lnTo>
                  <a:lnTo>
                    <a:pt x="2111850" y="178402"/>
                  </a:lnTo>
                  <a:lnTo>
                    <a:pt x="2132722" y="219991"/>
                  </a:lnTo>
                  <a:lnTo>
                    <a:pt x="2148163" y="264436"/>
                  </a:lnTo>
                  <a:lnTo>
                    <a:pt x="2157743" y="311306"/>
                  </a:lnTo>
                  <a:lnTo>
                    <a:pt x="2161032" y="360172"/>
                  </a:lnTo>
                  <a:lnTo>
                    <a:pt x="2161032" y="1869566"/>
                  </a:lnTo>
                  <a:lnTo>
                    <a:pt x="2161032" y="2670810"/>
                  </a:lnTo>
                  <a:lnTo>
                    <a:pt x="2161032" y="2844800"/>
                  </a:lnTo>
                  <a:lnTo>
                    <a:pt x="2157743" y="2893665"/>
                  </a:lnTo>
                  <a:lnTo>
                    <a:pt x="2148163" y="2940535"/>
                  </a:lnTo>
                  <a:lnTo>
                    <a:pt x="2132722" y="2984980"/>
                  </a:lnTo>
                  <a:lnTo>
                    <a:pt x="2111850" y="3026569"/>
                  </a:lnTo>
                  <a:lnTo>
                    <a:pt x="2085974" y="3064875"/>
                  </a:lnTo>
                  <a:lnTo>
                    <a:pt x="2055526" y="3099466"/>
                  </a:lnTo>
                  <a:lnTo>
                    <a:pt x="2020935" y="3129914"/>
                  </a:lnTo>
                  <a:lnTo>
                    <a:pt x="1982629" y="3155790"/>
                  </a:lnTo>
                  <a:lnTo>
                    <a:pt x="1941040" y="3176662"/>
                  </a:lnTo>
                  <a:lnTo>
                    <a:pt x="1896595" y="3192103"/>
                  </a:lnTo>
                  <a:lnTo>
                    <a:pt x="1849725" y="3201683"/>
                  </a:lnTo>
                  <a:lnTo>
                    <a:pt x="1800859" y="3204972"/>
                  </a:lnTo>
                  <a:lnTo>
                    <a:pt x="900430" y="3204972"/>
                  </a:lnTo>
                  <a:lnTo>
                    <a:pt x="630313" y="3605529"/>
                  </a:lnTo>
                  <a:lnTo>
                    <a:pt x="360172" y="3204972"/>
                  </a:lnTo>
                  <a:lnTo>
                    <a:pt x="311298" y="3201683"/>
                  </a:lnTo>
                  <a:lnTo>
                    <a:pt x="264423" y="3192103"/>
                  </a:lnTo>
                  <a:lnTo>
                    <a:pt x="219975" y="3176662"/>
                  </a:lnTo>
                  <a:lnTo>
                    <a:pt x="178385" y="3155790"/>
                  </a:lnTo>
                  <a:lnTo>
                    <a:pt x="140080" y="3129914"/>
                  </a:lnTo>
                  <a:lnTo>
                    <a:pt x="105490" y="3099466"/>
                  </a:lnTo>
                  <a:lnTo>
                    <a:pt x="75045" y="3064875"/>
                  </a:lnTo>
                  <a:lnTo>
                    <a:pt x="49173" y="3026569"/>
                  </a:lnTo>
                  <a:lnTo>
                    <a:pt x="28303" y="2984980"/>
                  </a:lnTo>
                  <a:lnTo>
                    <a:pt x="12865" y="2940535"/>
                  </a:lnTo>
                  <a:lnTo>
                    <a:pt x="3287" y="2893665"/>
                  </a:lnTo>
                  <a:lnTo>
                    <a:pt x="0" y="2844800"/>
                  </a:lnTo>
                  <a:lnTo>
                    <a:pt x="0" y="2670810"/>
                  </a:lnTo>
                  <a:lnTo>
                    <a:pt x="0" y="1869566"/>
                  </a:lnTo>
                  <a:lnTo>
                    <a:pt x="0" y="360172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048" y="623442"/>
            <a:ext cx="16751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Dostrzegaj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swoje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myśli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uczucia,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oddzielaj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fakty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interpretacji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powstających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 tego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iluzji.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08148" y="-7620"/>
            <a:ext cx="2190115" cy="3655060"/>
            <a:chOff x="2708148" y="-7620"/>
            <a:chExt cx="2190115" cy="3655060"/>
          </a:xfrm>
        </p:grpSpPr>
        <p:sp>
          <p:nvSpPr>
            <p:cNvPr id="8" name="object 8"/>
            <p:cNvSpPr/>
            <p:nvPr/>
          </p:nvSpPr>
          <p:spPr>
            <a:xfrm>
              <a:off x="2715768" y="0"/>
              <a:ext cx="2174875" cy="3639820"/>
            </a:xfrm>
            <a:custGeom>
              <a:avLst/>
              <a:gdLst/>
              <a:ahLst/>
              <a:cxnLst/>
              <a:rect l="l" t="t" r="r" b="b"/>
              <a:pathLst>
                <a:path w="2174875" h="3639820">
                  <a:moveTo>
                    <a:pt x="1812290" y="0"/>
                  </a:moveTo>
                  <a:lnTo>
                    <a:pt x="362457" y="0"/>
                  </a:lnTo>
                  <a:lnTo>
                    <a:pt x="313280" y="3309"/>
                  </a:lnTo>
                  <a:lnTo>
                    <a:pt x="266112" y="12949"/>
                  </a:lnTo>
                  <a:lnTo>
                    <a:pt x="221384" y="28487"/>
                  </a:lnTo>
                  <a:lnTo>
                    <a:pt x="179530" y="49492"/>
                  </a:lnTo>
                  <a:lnTo>
                    <a:pt x="140982" y="75531"/>
                  </a:lnTo>
                  <a:lnTo>
                    <a:pt x="106171" y="106172"/>
                  </a:lnTo>
                  <a:lnTo>
                    <a:pt x="75531" y="140982"/>
                  </a:lnTo>
                  <a:lnTo>
                    <a:pt x="49492" y="179530"/>
                  </a:lnTo>
                  <a:lnTo>
                    <a:pt x="28487" y="221384"/>
                  </a:lnTo>
                  <a:lnTo>
                    <a:pt x="12949" y="266112"/>
                  </a:lnTo>
                  <a:lnTo>
                    <a:pt x="3309" y="313280"/>
                  </a:lnTo>
                  <a:lnTo>
                    <a:pt x="0" y="362458"/>
                  </a:lnTo>
                  <a:lnTo>
                    <a:pt x="0" y="2872994"/>
                  </a:lnTo>
                  <a:lnTo>
                    <a:pt x="3309" y="2922171"/>
                  </a:lnTo>
                  <a:lnTo>
                    <a:pt x="12949" y="2969339"/>
                  </a:lnTo>
                  <a:lnTo>
                    <a:pt x="28487" y="3014067"/>
                  </a:lnTo>
                  <a:lnTo>
                    <a:pt x="49492" y="3055921"/>
                  </a:lnTo>
                  <a:lnTo>
                    <a:pt x="75531" y="3094469"/>
                  </a:lnTo>
                  <a:lnTo>
                    <a:pt x="106171" y="3129280"/>
                  </a:lnTo>
                  <a:lnTo>
                    <a:pt x="140982" y="3159920"/>
                  </a:lnTo>
                  <a:lnTo>
                    <a:pt x="179530" y="3185959"/>
                  </a:lnTo>
                  <a:lnTo>
                    <a:pt x="221384" y="3206964"/>
                  </a:lnTo>
                  <a:lnTo>
                    <a:pt x="266112" y="3222502"/>
                  </a:lnTo>
                  <a:lnTo>
                    <a:pt x="313280" y="3232142"/>
                  </a:lnTo>
                  <a:lnTo>
                    <a:pt x="362457" y="3235452"/>
                  </a:lnTo>
                  <a:lnTo>
                    <a:pt x="634365" y="3639820"/>
                  </a:lnTo>
                  <a:lnTo>
                    <a:pt x="906144" y="3235452"/>
                  </a:lnTo>
                  <a:lnTo>
                    <a:pt x="1812290" y="3235452"/>
                  </a:lnTo>
                  <a:lnTo>
                    <a:pt x="1861467" y="3232142"/>
                  </a:lnTo>
                  <a:lnTo>
                    <a:pt x="1908635" y="3222502"/>
                  </a:lnTo>
                  <a:lnTo>
                    <a:pt x="1953363" y="3206964"/>
                  </a:lnTo>
                  <a:lnTo>
                    <a:pt x="1995217" y="3185959"/>
                  </a:lnTo>
                  <a:lnTo>
                    <a:pt x="2033765" y="3159920"/>
                  </a:lnTo>
                  <a:lnTo>
                    <a:pt x="2068575" y="3129280"/>
                  </a:lnTo>
                  <a:lnTo>
                    <a:pt x="2099216" y="3094469"/>
                  </a:lnTo>
                  <a:lnTo>
                    <a:pt x="2125255" y="3055921"/>
                  </a:lnTo>
                  <a:lnTo>
                    <a:pt x="2146260" y="3014067"/>
                  </a:lnTo>
                  <a:lnTo>
                    <a:pt x="2161798" y="2969339"/>
                  </a:lnTo>
                  <a:lnTo>
                    <a:pt x="2171438" y="2922171"/>
                  </a:lnTo>
                  <a:lnTo>
                    <a:pt x="2174747" y="2872994"/>
                  </a:lnTo>
                  <a:lnTo>
                    <a:pt x="2174747" y="362458"/>
                  </a:lnTo>
                  <a:lnTo>
                    <a:pt x="2171438" y="313280"/>
                  </a:lnTo>
                  <a:lnTo>
                    <a:pt x="2161798" y="266112"/>
                  </a:lnTo>
                  <a:lnTo>
                    <a:pt x="2146260" y="221384"/>
                  </a:lnTo>
                  <a:lnTo>
                    <a:pt x="2125255" y="179530"/>
                  </a:lnTo>
                  <a:lnTo>
                    <a:pt x="2099216" y="140982"/>
                  </a:lnTo>
                  <a:lnTo>
                    <a:pt x="2068575" y="106172"/>
                  </a:lnTo>
                  <a:lnTo>
                    <a:pt x="2033765" y="75531"/>
                  </a:lnTo>
                  <a:lnTo>
                    <a:pt x="1995217" y="49492"/>
                  </a:lnTo>
                  <a:lnTo>
                    <a:pt x="1953363" y="28487"/>
                  </a:lnTo>
                  <a:lnTo>
                    <a:pt x="1908635" y="12949"/>
                  </a:lnTo>
                  <a:lnTo>
                    <a:pt x="1861467" y="3309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15768" y="0"/>
              <a:ext cx="2174875" cy="3639820"/>
            </a:xfrm>
            <a:custGeom>
              <a:avLst/>
              <a:gdLst/>
              <a:ahLst/>
              <a:cxnLst/>
              <a:rect l="l" t="t" r="r" b="b"/>
              <a:pathLst>
                <a:path w="2174875" h="3639820">
                  <a:moveTo>
                    <a:pt x="0" y="362458"/>
                  </a:moveTo>
                  <a:lnTo>
                    <a:pt x="3309" y="313280"/>
                  </a:lnTo>
                  <a:lnTo>
                    <a:pt x="12949" y="266112"/>
                  </a:lnTo>
                  <a:lnTo>
                    <a:pt x="28487" y="221384"/>
                  </a:lnTo>
                  <a:lnTo>
                    <a:pt x="49492" y="179530"/>
                  </a:lnTo>
                  <a:lnTo>
                    <a:pt x="75531" y="140982"/>
                  </a:lnTo>
                  <a:lnTo>
                    <a:pt x="106171" y="106171"/>
                  </a:lnTo>
                  <a:lnTo>
                    <a:pt x="140982" y="75531"/>
                  </a:lnTo>
                  <a:lnTo>
                    <a:pt x="179530" y="49492"/>
                  </a:lnTo>
                  <a:lnTo>
                    <a:pt x="221384" y="28487"/>
                  </a:lnTo>
                  <a:lnTo>
                    <a:pt x="266112" y="12949"/>
                  </a:lnTo>
                  <a:lnTo>
                    <a:pt x="313280" y="3309"/>
                  </a:lnTo>
                  <a:lnTo>
                    <a:pt x="362457" y="0"/>
                  </a:lnTo>
                  <a:lnTo>
                    <a:pt x="906144" y="0"/>
                  </a:lnTo>
                  <a:lnTo>
                    <a:pt x="1812290" y="0"/>
                  </a:lnTo>
                  <a:lnTo>
                    <a:pt x="1861467" y="3309"/>
                  </a:lnTo>
                  <a:lnTo>
                    <a:pt x="1908635" y="12949"/>
                  </a:lnTo>
                  <a:lnTo>
                    <a:pt x="1953363" y="28487"/>
                  </a:lnTo>
                  <a:lnTo>
                    <a:pt x="1995217" y="49492"/>
                  </a:lnTo>
                  <a:lnTo>
                    <a:pt x="2033765" y="75531"/>
                  </a:lnTo>
                  <a:lnTo>
                    <a:pt x="2068575" y="106172"/>
                  </a:lnTo>
                  <a:lnTo>
                    <a:pt x="2099216" y="140982"/>
                  </a:lnTo>
                  <a:lnTo>
                    <a:pt x="2125255" y="179530"/>
                  </a:lnTo>
                  <a:lnTo>
                    <a:pt x="2146260" y="221384"/>
                  </a:lnTo>
                  <a:lnTo>
                    <a:pt x="2161798" y="266112"/>
                  </a:lnTo>
                  <a:lnTo>
                    <a:pt x="2171438" y="313280"/>
                  </a:lnTo>
                  <a:lnTo>
                    <a:pt x="2174747" y="362458"/>
                  </a:lnTo>
                  <a:lnTo>
                    <a:pt x="2174747" y="1887347"/>
                  </a:lnTo>
                  <a:lnTo>
                    <a:pt x="2174747" y="2696210"/>
                  </a:lnTo>
                  <a:lnTo>
                    <a:pt x="2174747" y="2872994"/>
                  </a:lnTo>
                  <a:lnTo>
                    <a:pt x="2171438" y="2922171"/>
                  </a:lnTo>
                  <a:lnTo>
                    <a:pt x="2161798" y="2969339"/>
                  </a:lnTo>
                  <a:lnTo>
                    <a:pt x="2146260" y="3014067"/>
                  </a:lnTo>
                  <a:lnTo>
                    <a:pt x="2125255" y="3055921"/>
                  </a:lnTo>
                  <a:lnTo>
                    <a:pt x="2099216" y="3094469"/>
                  </a:lnTo>
                  <a:lnTo>
                    <a:pt x="2068576" y="3129279"/>
                  </a:lnTo>
                  <a:lnTo>
                    <a:pt x="2033765" y="3159920"/>
                  </a:lnTo>
                  <a:lnTo>
                    <a:pt x="1995217" y="3185959"/>
                  </a:lnTo>
                  <a:lnTo>
                    <a:pt x="1953363" y="3206964"/>
                  </a:lnTo>
                  <a:lnTo>
                    <a:pt x="1908635" y="3222502"/>
                  </a:lnTo>
                  <a:lnTo>
                    <a:pt x="1861467" y="3232142"/>
                  </a:lnTo>
                  <a:lnTo>
                    <a:pt x="1812290" y="3235452"/>
                  </a:lnTo>
                  <a:lnTo>
                    <a:pt x="906144" y="3235452"/>
                  </a:lnTo>
                  <a:lnTo>
                    <a:pt x="634365" y="3639820"/>
                  </a:lnTo>
                  <a:lnTo>
                    <a:pt x="362457" y="3235452"/>
                  </a:lnTo>
                  <a:lnTo>
                    <a:pt x="313280" y="3232142"/>
                  </a:lnTo>
                  <a:lnTo>
                    <a:pt x="266112" y="3222502"/>
                  </a:lnTo>
                  <a:lnTo>
                    <a:pt x="221384" y="3206964"/>
                  </a:lnTo>
                  <a:lnTo>
                    <a:pt x="179530" y="3185959"/>
                  </a:lnTo>
                  <a:lnTo>
                    <a:pt x="140982" y="3159920"/>
                  </a:lnTo>
                  <a:lnTo>
                    <a:pt x="106171" y="3129280"/>
                  </a:lnTo>
                  <a:lnTo>
                    <a:pt x="75531" y="3094469"/>
                  </a:lnTo>
                  <a:lnTo>
                    <a:pt x="49492" y="3055921"/>
                  </a:lnTo>
                  <a:lnTo>
                    <a:pt x="28487" y="3014067"/>
                  </a:lnTo>
                  <a:lnTo>
                    <a:pt x="12949" y="2969339"/>
                  </a:lnTo>
                  <a:lnTo>
                    <a:pt x="3309" y="2922171"/>
                  </a:lnTo>
                  <a:lnTo>
                    <a:pt x="0" y="2872994"/>
                  </a:lnTo>
                  <a:lnTo>
                    <a:pt x="0" y="2696210"/>
                  </a:lnTo>
                  <a:lnTo>
                    <a:pt x="0" y="1887347"/>
                  </a:lnTo>
                  <a:lnTo>
                    <a:pt x="0" y="362458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07029" y="502158"/>
            <a:ext cx="17913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Odpowiedzial-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ność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siebie,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za swoje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czyny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94615" marR="83185" indent="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emocje.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Bez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odpowiedzial-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ności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człowiek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ustawia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roli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ofiary!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831" y="4357115"/>
            <a:ext cx="10739755" cy="2508885"/>
            <a:chOff x="656831" y="4357115"/>
            <a:chExt cx="10739755" cy="2508885"/>
          </a:xfrm>
        </p:grpSpPr>
        <p:sp>
          <p:nvSpPr>
            <p:cNvPr id="12" name="object 12"/>
            <p:cNvSpPr/>
            <p:nvPr/>
          </p:nvSpPr>
          <p:spPr>
            <a:xfrm>
              <a:off x="664464" y="4537963"/>
              <a:ext cx="10724515" cy="2320290"/>
            </a:xfrm>
            <a:custGeom>
              <a:avLst/>
              <a:gdLst/>
              <a:ahLst/>
              <a:cxnLst/>
              <a:rect l="l" t="t" r="r" b="b"/>
              <a:pathLst>
                <a:path w="10724515" h="2320290">
                  <a:moveTo>
                    <a:pt x="10724388" y="0"/>
                  </a:moveTo>
                  <a:lnTo>
                    <a:pt x="10718206" y="46027"/>
                  </a:lnTo>
                  <a:lnTo>
                    <a:pt x="10700756" y="87380"/>
                  </a:lnTo>
                  <a:lnTo>
                    <a:pt x="10673683" y="122412"/>
                  </a:lnTo>
                  <a:lnTo>
                    <a:pt x="10638630" y="149474"/>
                  </a:lnTo>
                  <a:lnTo>
                    <a:pt x="10597241" y="166919"/>
                  </a:lnTo>
                  <a:lnTo>
                    <a:pt x="10551160" y="173100"/>
                  </a:lnTo>
                  <a:lnTo>
                    <a:pt x="173164" y="173100"/>
                  </a:lnTo>
                  <a:lnTo>
                    <a:pt x="127132" y="179282"/>
                  </a:lnTo>
                  <a:lnTo>
                    <a:pt x="85767" y="196732"/>
                  </a:lnTo>
                  <a:lnTo>
                    <a:pt x="50720" y="223805"/>
                  </a:lnTo>
                  <a:lnTo>
                    <a:pt x="23643" y="258858"/>
                  </a:lnTo>
                  <a:lnTo>
                    <a:pt x="6185" y="300247"/>
                  </a:lnTo>
                  <a:lnTo>
                    <a:pt x="0" y="346329"/>
                  </a:lnTo>
                  <a:lnTo>
                    <a:pt x="0" y="2320032"/>
                  </a:lnTo>
                  <a:lnTo>
                    <a:pt x="346334" y="2320032"/>
                  </a:lnTo>
                  <a:lnTo>
                    <a:pt x="346329" y="2251077"/>
                  </a:lnTo>
                  <a:lnTo>
                    <a:pt x="10551160" y="2251077"/>
                  </a:lnTo>
                  <a:lnTo>
                    <a:pt x="10597241" y="2244891"/>
                  </a:lnTo>
                  <a:lnTo>
                    <a:pt x="10638630" y="2227433"/>
                  </a:lnTo>
                  <a:lnTo>
                    <a:pt x="10673683" y="2200355"/>
                  </a:lnTo>
                  <a:lnTo>
                    <a:pt x="10700756" y="2165308"/>
                  </a:lnTo>
                  <a:lnTo>
                    <a:pt x="10718206" y="2123942"/>
                  </a:lnTo>
                  <a:lnTo>
                    <a:pt x="10724388" y="2077910"/>
                  </a:lnTo>
                  <a:lnTo>
                    <a:pt x="10724388" y="519429"/>
                  </a:lnTo>
                  <a:lnTo>
                    <a:pt x="173164" y="519430"/>
                  </a:lnTo>
                  <a:lnTo>
                    <a:pt x="173177" y="346329"/>
                  </a:lnTo>
                  <a:lnTo>
                    <a:pt x="179980" y="312596"/>
                  </a:lnTo>
                  <a:lnTo>
                    <a:pt x="198534" y="285067"/>
                  </a:lnTo>
                  <a:lnTo>
                    <a:pt x="226053" y="266515"/>
                  </a:lnTo>
                  <a:lnTo>
                    <a:pt x="259753" y="259715"/>
                  </a:lnTo>
                  <a:lnTo>
                    <a:pt x="10724388" y="259715"/>
                  </a:lnTo>
                  <a:lnTo>
                    <a:pt x="10724388" y="0"/>
                  </a:lnTo>
                  <a:close/>
                </a:path>
                <a:path w="10724515" h="2320290">
                  <a:moveTo>
                    <a:pt x="10724388" y="259715"/>
                  </a:moveTo>
                  <a:lnTo>
                    <a:pt x="259753" y="259715"/>
                  </a:lnTo>
                  <a:lnTo>
                    <a:pt x="293460" y="266515"/>
                  </a:lnTo>
                  <a:lnTo>
                    <a:pt x="320982" y="285067"/>
                  </a:lnTo>
                  <a:lnTo>
                    <a:pt x="339538" y="312596"/>
                  </a:lnTo>
                  <a:lnTo>
                    <a:pt x="346341" y="346329"/>
                  </a:lnTo>
                  <a:lnTo>
                    <a:pt x="340155" y="392356"/>
                  </a:lnTo>
                  <a:lnTo>
                    <a:pt x="322698" y="433709"/>
                  </a:lnTo>
                  <a:lnTo>
                    <a:pt x="295619" y="468741"/>
                  </a:lnTo>
                  <a:lnTo>
                    <a:pt x="260570" y="495803"/>
                  </a:lnTo>
                  <a:lnTo>
                    <a:pt x="219202" y="513248"/>
                  </a:lnTo>
                  <a:lnTo>
                    <a:pt x="173164" y="519430"/>
                  </a:lnTo>
                  <a:lnTo>
                    <a:pt x="10724388" y="519429"/>
                  </a:lnTo>
                  <a:lnTo>
                    <a:pt x="10724388" y="259715"/>
                  </a:lnTo>
                  <a:close/>
                </a:path>
                <a:path w="10724515" h="2320290">
                  <a:moveTo>
                    <a:pt x="10378059" y="0"/>
                  </a:moveTo>
                  <a:lnTo>
                    <a:pt x="10378059" y="173100"/>
                  </a:lnTo>
                  <a:lnTo>
                    <a:pt x="10551160" y="173100"/>
                  </a:lnTo>
                  <a:lnTo>
                    <a:pt x="10551160" y="86487"/>
                  </a:lnTo>
                  <a:lnTo>
                    <a:pt x="10464672" y="86487"/>
                  </a:lnTo>
                  <a:lnTo>
                    <a:pt x="10430940" y="79688"/>
                  </a:lnTo>
                  <a:lnTo>
                    <a:pt x="10403411" y="61150"/>
                  </a:lnTo>
                  <a:lnTo>
                    <a:pt x="10384859" y="33658"/>
                  </a:lnTo>
                  <a:lnTo>
                    <a:pt x="10378059" y="0"/>
                  </a:lnTo>
                  <a:close/>
                </a:path>
                <a:path w="10724515" h="2320290">
                  <a:moveTo>
                    <a:pt x="10551160" y="0"/>
                  </a:moveTo>
                  <a:lnTo>
                    <a:pt x="10544361" y="33658"/>
                  </a:lnTo>
                  <a:lnTo>
                    <a:pt x="10525823" y="61150"/>
                  </a:lnTo>
                  <a:lnTo>
                    <a:pt x="10498331" y="79688"/>
                  </a:lnTo>
                  <a:lnTo>
                    <a:pt x="10464672" y="86487"/>
                  </a:lnTo>
                  <a:lnTo>
                    <a:pt x="10551160" y="86487"/>
                  </a:lnTo>
                  <a:lnTo>
                    <a:pt x="10551160" y="0"/>
                  </a:lnTo>
                  <a:close/>
                </a:path>
              </a:pathLst>
            </a:custGeom>
            <a:solidFill>
              <a:srgbClr val="E3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628" y="4364735"/>
              <a:ext cx="10551795" cy="692785"/>
            </a:xfrm>
            <a:custGeom>
              <a:avLst/>
              <a:gdLst/>
              <a:ahLst/>
              <a:cxnLst/>
              <a:rect l="l" t="t" r="r" b="b"/>
              <a:pathLst>
                <a:path w="10551795" h="692785">
                  <a:moveTo>
                    <a:pt x="86588" y="432943"/>
                  </a:moveTo>
                  <a:lnTo>
                    <a:pt x="25369" y="458295"/>
                  </a:lnTo>
                  <a:lnTo>
                    <a:pt x="12" y="519556"/>
                  </a:lnTo>
                  <a:lnTo>
                    <a:pt x="0" y="692657"/>
                  </a:lnTo>
                  <a:lnTo>
                    <a:pt x="46037" y="686476"/>
                  </a:lnTo>
                  <a:lnTo>
                    <a:pt x="87406" y="669031"/>
                  </a:lnTo>
                  <a:lnTo>
                    <a:pt x="122454" y="641969"/>
                  </a:lnTo>
                  <a:lnTo>
                    <a:pt x="149533" y="606937"/>
                  </a:lnTo>
                  <a:lnTo>
                    <a:pt x="166991" y="565584"/>
                  </a:lnTo>
                  <a:lnTo>
                    <a:pt x="173177" y="519556"/>
                  </a:lnTo>
                  <a:lnTo>
                    <a:pt x="166373" y="485824"/>
                  </a:lnTo>
                  <a:lnTo>
                    <a:pt x="147818" y="458295"/>
                  </a:lnTo>
                  <a:lnTo>
                    <a:pt x="120295" y="439743"/>
                  </a:lnTo>
                  <a:lnTo>
                    <a:pt x="86588" y="432943"/>
                  </a:lnTo>
                  <a:close/>
                </a:path>
                <a:path w="10551795" h="692785">
                  <a:moveTo>
                    <a:pt x="10551223" y="173100"/>
                  </a:moveTo>
                  <a:lnTo>
                    <a:pt x="10377995" y="173100"/>
                  </a:lnTo>
                  <a:lnTo>
                    <a:pt x="10377995" y="346328"/>
                  </a:lnTo>
                  <a:lnTo>
                    <a:pt x="10424076" y="340138"/>
                  </a:lnTo>
                  <a:lnTo>
                    <a:pt x="10465465" y="322669"/>
                  </a:lnTo>
                  <a:lnTo>
                    <a:pt x="10500518" y="295576"/>
                  </a:lnTo>
                  <a:lnTo>
                    <a:pt x="10527592" y="260514"/>
                  </a:lnTo>
                  <a:lnTo>
                    <a:pt x="10545041" y="219137"/>
                  </a:lnTo>
                  <a:lnTo>
                    <a:pt x="10551223" y="173100"/>
                  </a:lnTo>
                  <a:close/>
                </a:path>
                <a:path w="10551795" h="692785">
                  <a:moveTo>
                    <a:pt x="10377995" y="0"/>
                  </a:moveTo>
                  <a:lnTo>
                    <a:pt x="10331967" y="6181"/>
                  </a:lnTo>
                  <a:lnTo>
                    <a:pt x="10290614" y="23626"/>
                  </a:lnTo>
                  <a:lnTo>
                    <a:pt x="10255583" y="50688"/>
                  </a:lnTo>
                  <a:lnTo>
                    <a:pt x="10228521" y="85720"/>
                  </a:lnTo>
                  <a:lnTo>
                    <a:pt x="10211075" y="127073"/>
                  </a:lnTo>
                  <a:lnTo>
                    <a:pt x="10204894" y="173100"/>
                  </a:lnTo>
                  <a:lnTo>
                    <a:pt x="10211694" y="206833"/>
                  </a:lnTo>
                  <a:lnTo>
                    <a:pt x="10230246" y="234362"/>
                  </a:lnTo>
                  <a:lnTo>
                    <a:pt x="10257776" y="252914"/>
                  </a:lnTo>
                  <a:lnTo>
                    <a:pt x="10291508" y="259714"/>
                  </a:lnTo>
                  <a:lnTo>
                    <a:pt x="10325167" y="252914"/>
                  </a:lnTo>
                  <a:lnTo>
                    <a:pt x="10352659" y="234362"/>
                  </a:lnTo>
                  <a:lnTo>
                    <a:pt x="10371197" y="206833"/>
                  </a:lnTo>
                  <a:lnTo>
                    <a:pt x="10377995" y="173100"/>
                  </a:lnTo>
                  <a:lnTo>
                    <a:pt x="10551223" y="173100"/>
                  </a:lnTo>
                  <a:lnTo>
                    <a:pt x="10545041" y="127073"/>
                  </a:lnTo>
                  <a:lnTo>
                    <a:pt x="10527592" y="85720"/>
                  </a:lnTo>
                  <a:lnTo>
                    <a:pt x="10500518" y="50688"/>
                  </a:lnTo>
                  <a:lnTo>
                    <a:pt x="10465465" y="23626"/>
                  </a:lnTo>
                  <a:lnTo>
                    <a:pt x="10424076" y="6181"/>
                  </a:lnTo>
                  <a:lnTo>
                    <a:pt x="10377995" y="0"/>
                  </a:lnTo>
                  <a:close/>
                </a:path>
              </a:pathLst>
            </a:custGeom>
            <a:solidFill>
              <a:srgbClr val="B7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4451" y="4364735"/>
              <a:ext cx="10724515" cy="2493645"/>
            </a:xfrm>
            <a:custGeom>
              <a:avLst/>
              <a:gdLst/>
              <a:ahLst/>
              <a:cxnLst/>
              <a:rect l="l" t="t" r="r" b="b"/>
              <a:pathLst>
                <a:path w="10724515" h="2493645">
                  <a:moveTo>
                    <a:pt x="12" y="519556"/>
                  </a:moveTo>
                  <a:lnTo>
                    <a:pt x="6198" y="473475"/>
                  </a:lnTo>
                  <a:lnTo>
                    <a:pt x="23655" y="432086"/>
                  </a:lnTo>
                  <a:lnTo>
                    <a:pt x="50732" y="397033"/>
                  </a:lnTo>
                  <a:lnTo>
                    <a:pt x="85779" y="369960"/>
                  </a:lnTo>
                  <a:lnTo>
                    <a:pt x="127144" y="352510"/>
                  </a:lnTo>
                  <a:lnTo>
                    <a:pt x="173176" y="346328"/>
                  </a:lnTo>
                  <a:lnTo>
                    <a:pt x="10378071" y="346328"/>
                  </a:lnTo>
                  <a:lnTo>
                    <a:pt x="10378071" y="173227"/>
                  </a:lnTo>
                  <a:lnTo>
                    <a:pt x="10384252" y="127146"/>
                  </a:lnTo>
                  <a:lnTo>
                    <a:pt x="10401702" y="85757"/>
                  </a:lnTo>
                  <a:lnTo>
                    <a:pt x="10428775" y="50704"/>
                  </a:lnTo>
                  <a:lnTo>
                    <a:pt x="10463828" y="23631"/>
                  </a:lnTo>
                  <a:lnTo>
                    <a:pt x="10505218" y="6181"/>
                  </a:lnTo>
                  <a:lnTo>
                    <a:pt x="10551299" y="0"/>
                  </a:lnTo>
                  <a:lnTo>
                    <a:pt x="10597326" y="6181"/>
                  </a:lnTo>
                  <a:lnTo>
                    <a:pt x="10638679" y="23631"/>
                  </a:lnTo>
                  <a:lnTo>
                    <a:pt x="10673711" y="50704"/>
                  </a:lnTo>
                  <a:lnTo>
                    <a:pt x="10700773" y="85757"/>
                  </a:lnTo>
                  <a:lnTo>
                    <a:pt x="10718218" y="127146"/>
                  </a:lnTo>
                  <a:lnTo>
                    <a:pt x="10724400" y="173227"/>
                  </a:lnTo>
                  <a:lnTo>
                    <a:pt x="10724400" y="2251138"/>
                  </a:lnTo>
                  <a:lnTo>
                    <a:pt x="10718218" y="2297170"/>
                  </a:lnTo>
                  <a:lnTo>
                    <a:pt x="10700768" y="2338536"/>
                  </a:lnTo>
                  <a:lnTo>
                    <a:pt x="10673695" y="2373583"/>
                  </a:lnTo>
                  <a:lnTo>
                    <a:pt x="10638642" y="2400661"/>
                  </a:lnTo>
                  <a:lnTo>
                    <a:pt x="10597253" y="2418119"/>
                  </a:lnTo>
                  <a:lnTo>
                    <a:pt x="10551172" y="2424305"/>
                  </a:lnTo>
                  <a:lnTo>
                    <a:pt x="346341" y="2424305"/>
                  </a:lnTo>
                  <a:lnTo>
                    <a:pt x="346341" y="2493260"/>
                  </a:lnTo>
                </a:path>
                <a:path w="10724515" h="2493645">
                  <a:moveTo>
                    <a:pt x="0" y="2493260"/>
                  </a:moveTo>
                  <a:lnTo>
                    <a:pt x="12" y="519556"/>
                  </a:lnTo>
                </a:path>
                <a:path w="10724515" h="2493645">
                  <a:moveTo>
                    <a:pt x="10378071" y="346328"/>
                  </a:moveTo>
                  <a:lnTo>
                    <a:pt x="10551172" y="346328"/>
                  </a:lnTo>
                  <a:lnTo>
                    <a:pt x="10597253" y="340138"/>
                  </a:lnTo>
                  <a:lnTo>
                    <a:pt x="10638642" y="322669"/>
                  </a:lnTo>
                  <a:lnTo>
                    <a:pt x="10673695" y="295576"/>
                  </a:lnTo>
                  <a:lnTo>
                    <a:pt x="10700768" y="260514"/>
                  </a:lnTo>
                  <a:lnTo>
                    <a:pt x="10718218" y="219137"/>
                  </a:lnTo>
                  <a:lnTo>
                    <a:pt x="10724400" y="173100"/>
                  </a:lnTo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4903" y="4530343"/>
              <a:ext cx="188341" cy="1883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4451" y="4797678"/>
              <a:ext cx="346710" cy="1991360"/>
            </a:xfrm>
            <a:custGeom>
              <a:avLst/>
              <a:gdLst/>
              <a:ahLst/>
              <a:cxnLst/>
              <a:rect l="l" t="t" r="r" b="b"/>
              <a:pathLst>
                <a:path w="346709" h="1991359">
                  <a:moveTo>
                    <a:pt x="173177" y="259715"/>
                  </a:moveTo>
                  <a:lnTo>
                    <a:pt x="173177" y="86614"/>
                  </a:lnTo>
                  <a:lnTo>
                    <a:pt x="198540" y="25352"/>
                  </a:lnTo>
                  <a:lnTo>
                    <a:pt x="259765" y="0"/>
                  </a:lnTo>
                  <a:lnTo>
                    <a:pt x="293465" y="6800"/>
                  </a:lnTo>
                  <a:lnTo>
                    <a:pt x="320984" y="25352"/>
                  </a:lnTo>
                  <a:lnTo>
                    <a:pt x="339538" y="52881"/>
                  </a:lnTo>
                  <a:lnTo>
                    <a:pt x="346341" y="86614"/>
                  </a:lnTo>
                  <a:lnTo>
                    <a:pt x="340155" y="132641"/>
                  </a:lnTo>
                  <a:lnTo>
                    <a:pt x="322698" y="173994"/>
                  </a:lnTo>
                  <a:lnTo>
                    <a:pt x="295619" y="209026"/>
                  </a:lnTo>
                  <a:lnTo>
                    <a:pt x="260570" y="236088"/>
                  </a:lnTo>
                  <a:lnTo>
                    <a:pt x="219202" y="253533"/>
                  </a:lnTo>
                  <a:lnTo>
                    <a:pt x="173164" y="259715"/>
                  </a:lnTo>
                  <a:lnTo>
                    <a:pt x="127132" y="253533"/>
                  </a:lnTo>
                  <a:lnTo>
                    <a:pt x="85767" y="236088"/>
                  </a:lnTo>
                  <a:lnTo>
                    <a:pt x="50720" y="209026"/>
                  </a:lnTo>
                  <a:lnTo>
                    <a:pt x="23643" y="173994"/>
                  </a:lnTo>
                  <a:lnTo>
                    <a:pt x="6185" y="132641"/>
                  </a:lnTo>
                  <a:lnTo>
                    <a:pt x="0" y="86614"/>
                  </a:lnTo>
                </a:path>
                <a:path w="346709" h="1991359">
                  <a:moveTo>
                    <a:pt x="346341" y="86614"/>
                  </a:moveTo>
                  <a:lnTo>
                    <a:pt x="346341" y="1991362"/>
                  </a:lnTo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85264" y="5177434"/>
            <a:ext cx="82556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1035" marR="5080" indent="-318897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5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filarów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budowania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poczucia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własnej wartości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15128" y="24383"/>
            <a:ext cx="2094230" cy="3619500"/>
            <a:chOff x="5215128" y="24383"/>
            <a:chExt cx="2094230" cy="3619500"/>
          </a:xfrm>
        </p:grpSpPr>
        <p:sp>
          <p:nvSpPr>
            <p:cNvPr id="19" name="object 19"/>
            <p:cNvSpPr/>
            <p:nvPr/>
          </p:nvSpPr>
          <p:spPr>
            <a:xfrm>
              <a:off x="5222748" y="32003"/>
              <a:ext cx="2078989" cy="3604260"/>
            </a:xfrm>
            <a:custGeom>
              <a:avLst/>
              <a:gdLst/>
              <a:ahLst/>
              <a:cxnLst/>
              <a:rect l="l" t="t" r="r" b="b"/>
              <a:pathLst>
                <a:path w="2078990" h="3604260">
                  <a:moveTo>
                    <a:pt x="1732279" y="0"/>
                  </a:moveTo>
                  <a:lnTo>
                    <a:pt x="346455" y="0"/>
                  </a:lnTo>
                  <a:lnTo>
                    <a:pt x="299434" y="3161"/>
                  </a:lnTo>
                  <a:lnTo>
                    <a:pt x="254338" y="12372"/>
                  </a:lnTo>
                  <a:lnTo>
                    <a:pt x="211580" y="27219"/>
                  </a:lnTo>
                  <a:lnTo>
                    <a:pt x="171572" y="47291"/>
                  </a:lnTo>
                  <a:lnTo>
                    <a:pt x="134727" y="72174"/>
                  </a:lnTo>
                  <a:lnTo>
                    <a:pt x="101457" y="101457"/>
                  </a:lnTo>
                  <a:lnTo>
                    <a:pt x="72174" y="134727"/>
                  </a:lnTo>
                  <a:lnTo>
                    <a:pt x="47291" y="171572"/>
                  </a:lnTo>
                  <a:lnTo>
                    <a:pt x="27219" y="211580"/>
                  </a:lnTo>
                  <a:lnTo>
                    <a:pt x="12372" y="254338"/>
                  </a:lnTo>
                  <a:lnTo>
                    <a:pt x="3161" y="299434"/>
                  </a:lnTo>
                  <a:lnTo>
                    <a:pt x="0" y="346456"/>
                  </a:lnTo>
                  <a:lnTo>
                    <a:pt x="0" y="2856992"/>
                  </a:lnTo>
                  <a:lnTo>
                    <a:pt x="3161" y="2904013"/>
                  </a:lnTo>
                  <a:lnTo>
                    <a:pt x="12372" y="2949109"/>
                  </a:lnTo>
                  <a:lnTo>
                    <a:pt x="27219" y="2991867"/>
                  </a:lnTo>
                  <a:lnTo>
                    <a:pt x="47291" y="3031875"/>
                  </a:lnTo>
                  <a:lnTo>
                    <a:pt x="72174" y="3068720"/>
                  </a:lnTo>
                  <a:lnTo>
                    <a:pt x="101457" y="3101990"/>
                  </a:lnTo>
                  <a:lnTo>
                    <a:pt x="134727" y="3131273"/>
                  </a:lnTo>
                  <a:lnTo>
                    <a:pt x="171572" y="3156156"/>
                  </a:lnTo>
                  <a:lnTo>
                    <a:pt x="211580" y="3176228"/>
                  </a:lnTo>
                  <a:lnTo>
                    <a:pt x="254338" y="3191075"/>
                  </a:lnTo>
                  <a:lnTo>
                    <a:pt x="299434" y="3200286"/>
                  </a:lnTo>
                  <a:lnTo>
                    <a:pt x="346455" y="3203448"/>
                  </a:lnTo>
                  <a:lnTo>
                    <a:pt x="606298" y="3603879"/>
                  </a:lnTo>
                  <a:lnTo>
                    <a:pt x="866139" y="3203448"/>
                  </a:lnTo>
                  <a:lnTo>
                    <a:pt x="1732279" y="3203448"/>
                  </a:lnTo>
                  <a:lnTo>
                    <a:pt x="1779301" y="3200286"/>
                  </a:lnTo>
                  <a:lnTo>
                    <a:pt x="1824397" y="3191075"/>
                  </a:lnTo>
                  <a:lnTo>
                    <a:pt x="1867155" y="3176228"/>
                  </a:lnTo>
                  <a:lnTo>
                    <a:pt x="1907163" y="3156156"/>
                  </a:lnTo>
                  <a:lnTo>
                    <a:pt x="1944008" y="3131273"/>
                  </a:lnTo>
                  <a:lnTo>
                    <a:pt x="1977278" y="3101990"/>
                  </a:lnTo>
                  <a:lnTo>
                    <a:pt x="2006561" y="3068720"/>
                  </a:lnTo>
                  <a:lnTo>
                    <a:pt x="2031444" y="3031875"/>
                  </a:lnTo>
                  <a:lnTo>
                    <a:pt x="2051516" y="2991867"/>
                  </a:lnTo>
                  <a:lnTo>
                    <a:pt x="2066363" y="2949109"/>
                  </a:lnTo>
                  <a:lnTo>
                    <a:pt x="2075574" y="2904013"/>
                  </a:lnTo>
                  <a:lnTo>
                    <a:pt x="2078735" y="2856992"/>
                  </a:lnTo>
                  <a:lnTo>
                    <a:pt x="2078735" y="346456"/>
                  </a:lnTo>
                  <a:lnTo>
                    <a:pt x="2075574" y="299434"/>
                  </a:lnTo>
                  <a:lnTo>
                    <a:pt x="2066363" y="254338"/>
                  </a:lnTo>
                  <a:lnTo>
                    <a:pt x="2051516" y="211580"/>
                  </a:lnTo>
                  <a:lnTo>
                    <a:pt x="2031444" y="171572"/>
                  </a:lnTo>
                  <a:lnTo>
                    <a:pt x="2006561" y="134727"/>
                  </a:lnTo>
                  <a:lnTo>
                    <a:pt x="1977278" y="101457"/>
                  </a:lnTo>
                  <a:lnTo>
                    <a:pt x="1944008" y="72174"/>
                  </a:lnTo>
                  <a:lnTo>
                    <a:pt x="1907163" y="47291"/>
                  </a:lnTo>
                  <a:lnTo>
                    <a:pt x="1867155" y="27219"/>
                  </a:lnTo>
                  <a:lnTo>
                    <a:pt x="1824397" y="12372"/>
                  </a:lnTo>
                  <a:lnTo>
                    <a:pt x="1779301" y="3161"/>
                  </a:lnTo>
                  <a:lnTo>
                    <a:pt x="173227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2748" y="32003"/>
              <a:ext cx="2078989" cy="3604260"/>
            </a:xfrm>
            <a:custGeom>
              <a:avLst/>
              <a:gdLst/>
              <a:ahLst/>
              <a:cxnLst/>
              <a:rect l="l" t="t" r="r" b="b"/>
              <a:pathLst>
                <a:path w="2078990" h="3604260">
                  <a:moveTo>
                    <a:pt x="0" y="346456"/>
                  </a:moveTo>
                  <a:lnTo>
                    <a:pt x="3161" y="299434"/>
                  </a:lnTo>
                  <a:lnTo>
                    <a:pt x="12372" y="254338"/>
                  </a:lnTo>
                  <a:lnTo>
                    <a:pt x="27219" y="211580"/>
                  </a:lnTo>
                  <a:lnTo>
                    <a:pt x="47291" y="171572"/>
                  </a:lnTo>
                  <a:lnTo>
                    <a:pt x="72174" y="134727"/>
                  </a:lnTo>
                  <a:lnTo>
                    <a:pt x="101457" y="101457"/>
                  </a:lnTo>
                  <a:lnTo>
                    <a:pt x="134727" y="72174"/>
                  </a:lnTo>
                  <a:lnTo>
                    <a:pt x="171572" y="47291"/>
                  </a:lnTo>
                  <a:lnTo>
                    <a:pt x="211580" y="27219"/>
                  </a:lnTo>
                  <a:lnTo>
                    <a:pt x="254338" y="12372"/>
                  </a:lnTo>
                  <a:lnTo>
                    <a:pt x="299434" y="3161"/>
                  </a:lnTo>
                  <a:lnTo>
                    <a:pt x="346455" y="0"/>
                  </a:lnTo>
                  <a:lnTo>
                    <a:pt x="866139" y="0"/>
                  </a:lnTo>
                  <a:lnTo>
                    <a:pt x="1732279" y="0"/>
                  </a:lnTo>
                  <a:lnTo>
                    <a:pt x="1779301" y="3161"/>
                  </a:lnTo>
                  <a:lnTo>
                    <a:pt x="1824397" y="12372"/>
                  </a:lnTo>
                  <a:lnTo>
                    <a:pt x="1867155" y="27219"/>
                  </a:lnTo>
                  <a:lnTo>
                    <a:pt x="1907163" y="47291"/>
                  </a:lnTo>
                  <a:lnTo>
                    <a:pt x="1944008" y="72174"/>
                  </a:lnTo>
                  <a:lnTo>
                    <a:pt x="1977278" y="101457"/>
                  </a:lnTo>
                  <a:lnTo>
                    <a:pt x="2006561" y="134727"/>
                  </a:lnTo>
                  <a:lnTo>
                    <a:pt x="2031444" y="171572"/>
                  </a:lnTo>
                  <a:lnTo>
                    <a:pt x="2051516" y="211580"/>
                  </a:lnTo>
                  <a:lnTo>
                    <a:pt x="2066363" y="254338"/>
                  </a:lnTo>
                  <a:lnTo>
                    <a:pt x="2075574" y="299434"/>
                  </a:lnTo>
                  <a:lnTo>
                    <a:pt x="2078735" y="346456"/>
                  </a:lnTo>
                  <a:lnTo>
                    <a:pt x="2078735" y="1868678"/>
                  </a:lnTo>
                  <a:lnTo>
                    <a:pt x="2078735" y="2669540"/>
                  </a:lnTo>
                  <a:lnTo>
                    <a:pt x="2078735" y="2856992"/>
                  </a:lnTo>
                  <a:lnTo>
                    <a:pt x="2075574" y="2904013"/>
                  </a:lnTo>
                  <a:lnTo>
                    <a:pt x="2066363" y="2949109"/>
                  </a:lnTo>
                  <a:lnTo>
                    <a:pt x="2051516" y="2991867"/>
                  </a:lnTo>
                  <a:lnTo>
                    <a:pt x="2031444" y="3031875"/>
                  </a:lnTo>
                  <a:lnTo>
                    <a:pt x="2006561" y="3068720"/>
                  </a:lnTo>
                  <a:lnTo>
                    <a:pt x="1977278" y="3101990"/>
                  </a:lnTo>
                  <a:lnTo>
                    <a:pt x="1944008" y="3131273"/>
                  </a:lnTo>
                  <a:lnTo>
                    <a:pt x="1907163" y="3156156"/>
                  </a:lnTo>
                  <a:lnTo>
                    <a:pt x="1867155" y="3176228"/>
                  </a:lnTo>
                  <a:lnTo>
                    <a:pt x="1824397" y="3191075"/>
                  </a:lnTo>
                  <a:lnTo>
                    <a:pt x="1779301" y="3200286"/>
                  </a:lnTo>
                  <a:lnTo>
                    <a:pt x="1732279" y="3203448"/>
                  </a:lnTo>
                  <a:lnTo>
                    <a:pt x="866139" y="3203448"/>
                  </a:lnTo>
                  <a:lnTo>
                    <a:pt x="606298" y="3603879"/>
                  </a:lnTo>
                  <a:lnTo>
                    <a:pt x="346455" y="3203448"/>
                  </a:lnTo>
                  <a:lnTo>
                    <a:pt x="299434" y="3200286"/>
                  </a:lnTo>
                  <a:lnTo>
                    <a:pt x="254338" y="3191075"/>
                  </a:lnTo>
                  <a:lnTo>
                    <a:pt x="211580" y="3176228"/>
                  </a:lnTo>
                  <a:lnTo>
                    <a:pt x="171572" y="3156156"/>
                  </a:lnTo>
                  <a:lnTo>
                    <a:pt x="134727" y="3131273"/>
                  </a:lnTo>
                  <a:lnTo>
                    <a:pt x="101457" y="3101990"/>
                  </a:lnTo>
                  <a:lnTo>
                    <a:pt x="72174" y="3068720"/>
                  </a:lnTo>
                  <a:lnTo>
                    <a:pt x="47291" y="3031875"/>
                  </a:lnTo>
                  <a:lnTo>
                    <a:pt x="27219" y="2991867"/>
                  </a:lnTo>
                  <a:lnTo>
                    <a:pt x="12372" y="2949109"/>
                  </a:lnTo>
                  <a:lnTo>
                    <a:pt x="3161" y="2904013"/>
                  </a:lnTo>
                  <a:lnTo>
                    <a:pt x="0" y="2856992"/>
                  </a:lnTo>
                  <a:lnTo>
                    <a:pt x="0" y="2669540"/>
                  </a:lnTo>
                  <a:lnTo>
                    <a:pt x="0" y="1868678"/>
                  </a:lnTo>
                  <a:lnTo>
                    <a:pt x="0" y="346456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11851" y="654507"/>
            <a:ext cx="1701164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Asertywność-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stawiaj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granice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bez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walki.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Bądź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autentyczny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prawdziwy,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naucz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się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odnawiania.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73695" y="-7620"/>
            <a:ext cx="2037714" cy="3655060"/>
            <a:chOff x="7473695" y="-7620"/>
            <a:chExt cx="2037714" cy="3655060"/>
          </a:xfrm>
        </p:grpSpPr>
        <p:sp>
          <p:nvSpPr>
            <p:cNvPr id="23" name="object 23"/>
            <p:cNvSpPr/>
            <p:nvPr/>
          </p:nvSpPr>
          <p:spPr>
            <a:xfrm>
              <a:off x="7481315" y="0"/>
              <a:ext cx="2022475" cy="3639820"/>
            </a:xfrm>
            <a:custGeom>
              <a:avLst/>
              <a:gdLst/>
              <a:ahLst/>
              <a:cxnLst/>
              <a:rect l="l" t="t" r="r" b="b"/>
              <a:pathLst>
                <a:path w="2022475" h="3639820">
                  <a:moveTo>
                    <a:pt x="1685289" y="0"/>
                  </a:moveTo>
                  <a:lnTo>
                    <a:pt x="337057" y="0"/>
                  </a:lnTo>
                  <a:lnTo>
                    <a:pt x="291314" y="3076"/>
                  </a:lnTo>
                  <a:lnTo>
                    <a:pt x="247444" y="12037"/>
                  </a:lnTo>
                  <a:lnTo>
                    <a:pt x="205847" y="26483"/>
                  </a:lnTo>
                  <a:lnTo>
                    <a:pt x="166925" y="46011"/>
                  </a:lnTo>
                  <a:lnTo>
                    <a:pt x="131079" y="70221"/>
                  </a:lnTo>
                  <a:lnTo>
                    <a:pt x="98710" y="98710"/>
                  </a:lnTo>
                  <a:lnTo>
                    <a:pt x="70221" y="131079"/>
                  </a:lnTo>
                  <a:lnTo>
                    <a:pt x="46011" y="166925"/>
                  </a:lnTo>
                  <a:lnTo>
                    <a:pt x="26483" y="205847"/>
                  </a:lnTo>
                  <a:lnTo>
                    <a:pt x="12037" y="247444"/>
                  </a:lnTo>
                  <a:lnTo>
                    <a:pt x="3076" y="291314"/>
                  </a:lnTo>
                  <a:lnTo>
                    <a:pt x="0" y="337057"/>
                  </a:lnTo>
                  <a:lnTo>
                    <a:pt x="0" y="2898394"/>
                  </a:lnTo>
                  <a:lnTo>
                    <a:pt x="3076" y="2944137"/>
                  </a:lnTo>
                  <a:lnTo>
                    <a:pt x="12037" y="2988007"/>
                  </a:lnTo>
                  <a:lnTo>
                    <a:pt x="26483" y="3029604"/>
                  </a:lnTo>
                  <a:lnTo>
                    <a:pt x="46011" y="3068526"/>
                  </a:lnTo>
                  <a:lnTo>
                    <a:pt x="70221" y="3104372"/>
                  </a:lnTo>
                  <a:lnTo>
                    <a:pt x="98710" y="3136741"/>
                  </a:lnTo>
                  <a:lnTo>
                    <a:pt x="131079" y="3165230"/>
                  </a:lnTo>
                  <a:lnTo>
                    <a:pt x="166925" y="3189440"/>
                  </a:lnTo>
                  <a:lnTo>
                    <a:pt x="205847" y="3208968"/>
                  </a:lnTo>
                  <a:lnTo>
                    <a:pt x="247444" y="3223414"/>
                  </a:lnTo>
                  <a:lnTo>
                    <a:pt x="291314" y="3232375"/>
                  </a:lnTo>
                  <a:lnTo>
                    <a:pt x="337057" y="3235452"/>
                  </a:lnTo>
                  <a:lnTo>
                    <a:pt x="589914" y="3639820"/>
                  </a:lnTo>
                  <a:lnTo>
                    <a:pt x="842644" y="3235452"/>
                  </a:lnTo>
                  <a:lnTo>
                    <a:pt x="1685289" y="3235452"/>
                  </a:lnTo>
                  <a:lnTo>
                    <a:pt x="1731033" y="3232375"/>
                  </a:lnTo>
                  <a:lnTo>
                    <a:pt x="1774903" y="3223414"/>
                  </a:lnTo>
                  <a:lnTo>
                    <a:pt x="1816500" y="3208968"/>
                  </a:lnTo>
                  <a:lnTo>
                    <a:pt x="1855422" y="3189440"/>
                  </a:lnTo>
                  <a:lnTo>
                    <a:pt x="1891268" y="3165230"/>
                  </a:lnTo>
                  <a:lnTo>
                    <a:pt x="1923637" y="3136741"/>
                  </a:lnTo>
                  <a:lnTo>
                    <a:pt x="1952126" y="3104372"/>
                  </a:lnTo>
                  <a:lnTo>
                    <a:pt x="1976336" y="3068526"/>
                  </a:lnTo>
                  <a:lnTo>
                    <a:pt x="1995864" y="3029604"/>
                  </a:lnTo>
                  <a:lnTo>
                    <a:pt x="2010310" y="2988007"/>
                  </a:lnTo>
                  <a:lnTo>
                    <a:pt x="2019271" y="2944137"/>
                  </a:lnTo>
                  <a:lnTo>
                    <a:pt x="2022348" y="2898394"/>
                  </a:lnTo>
                  <a:lnTo>
                    <a:pt x="2022348" y="337057"/>
                  </a:lnTo>
                  <a:lnTo>
                    <a:pt x="2019271" y="291314"/>
                  </a:lnTo>
                  <a:lnTo>
                    <a:pt x="2010310" y="247444"/>
                  </a:lnTo>
                  <a:lnTo>
                    <a:pt x="1995864" y="205847"/>
                  </a:lnTo>
                  <a:lnTo>
                    <a:pt x="1976336" y="166925"/>
                  </a:lnTo>
                  <a:lnTo>
                    <a:pt x="1952126" y="131079"/>
                  </a:lnTo>
                  <a:lnTo>
                    <a:pt x="1923637" y="98710"/>
                  </a:lnTo>
                  <a:lnTo>
                    <a:pt x="1891268" y="70221"/>
                  </a:lnTo>
                  <a:lnTo>
                    <a:pt x="1855422" y="46011"/>
                  </a:lnTo>
                  <a:lnTo>
                    <a:pt x="1816500" y="26483"/>
                  </a:lnTo>
                  <a:lnTo>
                    <a:pt x="1774903" y="12037"/>
                  </a:lnTo>
                  <a:lnTo>
                    <a:pt x="1731033" y="3076"/>
                  </a:lnTo>
                  <a:lnTo>
                    <a:pt x="168528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81315" y="0"/>
              <a:ext cx="2022475" cy="3639820"/>
            </a:xfrm>
            <a:custGeom>
              <a:avLst/>
              <a:gdLst/>
              <a:ahLst/>
              <a:cxnLst/>
              <a:rect l="l" t="t" r="r" b="b"/>
              <a:pathLst>
                <a:path w="2022475" h="3639820">
                  <a:moveTo>
                    <a:pt x="0" y="337057"/>
                  </a:moveTo>
                  <a:lnTo>
                    <a:pt x="3076" y="291314"/>
                  </a:lnTo>
                  <a:lnTo>
                    <a:pt x="12037" y="247444"/>
                  </a:lnTo>
                  <a:lnTo>
                    <a:pt x="26483" y="205847"/>
                  </a:lnTo>
                  <a:lnTo>
                    <a:pt x="46011" y="166925"/>
                  </a:lnTo>
                  <a:lnTo>
                    <a:pt x="70221" y="131079"/>
                  </a:lnTo>
                  <a:lnTo>
                    <a:pt x="98710" y="98710"/>
                  </a:lnTo>
                  <a:lnTo>
                    <a:pt x="131079" y="70221"/>
                  </a:lnTo>
                  <a:lnTo>
                    <a:pt x="166925" y="46011"/>
                  </a:lnTo>
                  <a:lnTo>
                    <a:pt x="205847" y="26483"/>
                  </a:lnTo>
                  <a:lnTo>
                    <a:pt x="247444" y="12037"/>
                  </a:lnTo>
                  <a:lnTo>
                    <a:pt x="291314" y="3076"/>
                  </a:lnTo>
                  <a:lnTo>
                    <a:pt x="337057" y="0"/>
                  </a:lnTo>
                  <a:lnTo>
                    <a:pt x="842644" y="0"/>
                  </a:lnTo>
                  <a:lnTo>
                    <a:pt x="1685289" y="0"/>
                  </a:lnTo>
                  <a:lnTo>
                    <a:pt x="1731033" y="3076"/>
                  </a:lnTo>
                  <a:lnTo>
                    <a:pt x="1774903" y="12037"/>
                  </a:lnTo>
                  <a:lnTo>
                    <a:pt x="1816500" y="26483"/>
                  </a:lnTo>
                  <a:lnTo>
                    <a:pt x="1855422" y="46011"/>
                  </a:lnTo>
                  <a:lnTo>
                    <a:pt x="1891268" y="70221"/>
                  </a:lnTo>
                  <a:lnTo>
                    <a:pt x="1923637" y="98710"/>
                  </a:lnTo>
                  <a:lnTo>
                    <a:pt x="1952126" y="131079"/>
                  </a:lnTo>
                  <a:lnTo>
                    <a:pt x="1976336" y="166925"/>
                  </a:lnTo>
                  <a:lnTo>
                    <a:pt x="1995864" y="205847"/>
                  </a:lnTo>
                  <a:lnTo>
                    <a:pt x="2010310" y="247444"/>
                  </a:lnTo>
                  <a:lnTo>
                    <a:pt x="2019271" y="291314"/>
                  </a:lnTo>
                  <a:lnTo>
                    <a:pt x="2022348" y="337057"/>
                  </a:lnTo>
                  <a:lnTo>
                    <a:pt x="2022348" y="1887347"/>
                  </a:lnTo>
                  <a:lnTo>
                    <a:pt x="2022348" y="2696210"/>
                  </a:lnTo>
                  <a:lnTo>
                    <a:pt x="2022348" y="2898394"/>
                  </a:lnTo>
                  <a:lnTo>
                    <a:pt x="2019271" y="2944137"/>
                  </a:lnTo>
                  <a:lnTo>
                    <a:pt x="2010310" y="2988007"/>
                  </a:lnTo>
                  <a:lnTo>
                    <a:pt x="1995864" y="3029604"/>
                  </a:lnTo>
                  <a:lnTo>
                    <a:pt x="1976336" y="3068526"/>
                  </a:lnTo>
                  <a:lnTo>
                    <a:pt x="1952126" y="3104372"/>
                  </a:lnTo>
                  <a:lnTo>
                    <a:pt x="1923637" y="3136741"/>
                  </a:lnTo>
                  <a:lnTo>
                    <a:pt x="1891268" y="3165230"/>
                  </a:lnTo>
                  <a:lnTo>
                    <a:pt x="1855422" y="3189440"/>
                  </a:lnTo>
                  <a:lnTo>
                    <a:pt x="1816500" y="3208968"/>
                  </a:lnTo>
                  <a:lnTo>
                    <a:pt x="1774903" y="3223414"/>
                  </a:lnTo>
                  <a:lnTo>
                    <a:pt x="1731033" y="3232375"/>
                  </a:lnTo>
                  <a:lnTo>
                    <a:pt x="1685289" y="3235452"/>
                  </a:lnTo>
                  <a:lnTo>
                    <a:pt x="842644" y="3235452"/>
                  </a:lnTo>
                  <a:lnTo>
                    <a:pt x="589914" y="3639820"/>
                  </a:lnTo>
                  <a:lnTo>
                    <a:pt x="337057" y="3235452"/>
                  </a:lnTo>
                  <a:lnTo>
                    <a:pt x="291314" y="3232375"/>
                  </a:lnTo>
                  <a:lnTo>
                    <a:pt x="247444" y="3223414"/>
                  </a:lnTo>
                  <a:lnTo>
                    <a:pt x="205847" y="3208968"/>
                  </a:lnTo>
                  <a:lnTo>
                    <a:pt x="166925" y="3189440"/>
                  </a:lnTo>
                  <a:lnTo>
                    <a:pt x="131079" y="3165230"/>
                  </a:lnTo>
                  <a:lnTo>
                    <a:pt x="98710" y="3136741"/>
                  </a:lnTo>
                  <a:lnTo>
                    <a:pt x="70221" y="3104372"/>
                  </a:lnTo>
                  <a:lnTo>
                    <a:pt x="46011" y="3068526"/>
                  </a:lnTo>
                  <a:lnTo>
                    <a:pt x="26483" y="3029604"/>
                  </a:lnTo>
                  <a:lnTo>
                    <a:pt x="12037" y="2988007"/>
                  </a:lnTo>
                  <a:lnTo>
                    <a:pt x="3076" y="2944137"/>
                  </a:lnTo>
                  <a:lnTo>
                    <a:pt x="0" y="2898394"/>
                  </a:lnTo>
                  <a:lnTo>
                    <a:pt x="0" y="2696210"/>
                  </a:lnTo>
                  <a:lnTo>
                    <a:pt x="0" y="1887347"/>
                  </a:lnTo>
                  <a:lnTo>
                    <a:pt x="0" y="337057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744206" y="913638"/>
            <a:ext cx="14973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Stawiaj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sobie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realne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cele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realnie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określ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czas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ich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realizacji.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677400" y="-7620"/>
            <a:ext cx="2190115" cy="3612515"/>
            <a:chOff x="9677400" y="-7620"/>
            <a:chExt cx="2190115" cy="3612515"/>
          </a:xfrm>
        </p:grpSpPr>
        <p:sp>
          <p:nvSpPr>
            <p:cNvPr id="27" name="object 27"/>
            <p:cNvSpPr/>
            <p:nvPr/>
          </p:nvSpPr>
          <p:spPr>
            <a:xfrm>
              <a:off x="9685020" y="0"/>
              <a:ext cx="2174875" cy="3597275"/>
            </a:xfrm>
            <a:custGeom>
              <a:avLst/>
              <a:gdLst/>
              <a:ahLst/>
              <a:cxnLst/>
              <a:rect l="l" t="t" r="r" b="b"/>
              <a:pathLst>
                <a:path w="2174875" h="3597275">
                  <a:moveTo>
                    <a:pt x="1812289" y="0"/>
                  </a:moveTo>
                  <a:lnTo>
                    <a:pt x="362457" y="0"/>
                  </a:lnTo>
                  <a:lnTo>
                    <a:pt x="313280" y="3309"/>
                  </a:lnTo>
                  <a:lnTo>
                    <a:pt x="266112" y="12949"/>
                  </a:lnTo>
                  <a:lnTo>
                    <a:pt x="221384" y="28487"/>
                  </a:lnTo>
                  <a:lnTo>
                    <a:pt x="179530" y="49492"/>
                  </a:lnTo>
                  <a:lnTo>
                    <a:pt x="140982" y="75531"/>
                  </a:lnTo>
                  <a:lnTo>
                    <a:pt x="106171" y="106172"/>
                  </a:lnTo>
                  <a:lnTo>
                    <a:pt x="75531" y="140982"/>
                  </a:lnTo>
                  <a:lnTo>
                    <a:pt x="49492" y="179530"/>
                  </a:lnTo>
                  <a:lnTo>
                    <a:pt x="28487" y="221384"/>
                  </a:lnTo>
                  <a:lnTo>
                    <a:pt x="12949" y="266112"/>
                  </a:lnTo>
                  <a:lnTo>
                    <a:pt x="3309" y="313280"/>
                  </a:lnTo>
                  <a:lnTo>
                    <a:pt x="0" y="362458"/>
                  </a:lnTo>
                  <a:lnTo>
                    <a:pt x="0" y="2834894"/>
                  </a:lnTo>
                  <a:lnTo>
                    <a:pt x="3309" y="2884071"/>
                  </a:lnTo>
                  <a:lnTo>
                    <a:pt x="12949" y="2931239"/>
                  </a:lnTo>
                  <a:lnTo>
                    <a:pt x="28487" y="2975967"/>
                  </a:lnTo>
                  <a:lnTo>
                    <a:pt x="49492" y="3017821"/>
                  </a:lnTo>
                  <a:lnTo>
                    <a:pt x="75531" y="3056369"/>
                  </a:lnTo>
                  <a:lnTo>
                    <a:pt x="106172" y="3091180"/>
                  </a:lnTo>
                  <a:lnTo>
                    <a:pt x="140982" y="3121820"/>
                  </a:lnTo>
                  <a:lnTo>
                    <a:pt x="179530" y="3147859"/>
                  </a:lnTo>
                  <a:lnTo>
                    <a:pt x="221384" y="3168864"/>
                  </a:lnTo>
                  <a:lnTo>
                    <a:pt x="266112" y="3184402"/>
                  </a:lnTo>
                  <a:lnTo>
                    <a:pt x="313280" y="3194042"/>
                  </a:lnTo>
                  <a:lnTo>
                    <a:pt x="362457" y="3197352"/>
                  </a:lnTo>
                  <a:lnTo>
                    <a:pt x="634364" y="3597021"/>
                  </a:lnTo>
                  <a:lnTo>
                    <a:pt x="906145" y="3197352"/>
                  </a:lnTo>
                  <a:lnTo>
                    <a:pt x="1812289" y="3197352"/>
                  </a:lnTo>
                  <a:lnTo>
                    <a:pt x="1861467" y="3194042"/>
                  </a:lnTo>
                  <a:lnTo>
                    <a:pt x="1908635" y="3184402"/>
                  </a:lnTo>
                  <a:lnTo>
                    <a:pt x="1953363" y="3168864"/>
                  </a:lnTo>
                  <a:lnTo>
                    <a:pt x="1995217" y="3147859"/>
                  </a:lnTo>
                  <a:lnTo>
                    <a:pt x="2033765" y="3121820"/>
                  </a:lnTo>
                  <a:lnTo>
                    <a:pt x="2068575" y="3091180"/>
                  </a:lnTo>
                  <a:lnTo>
                    <a:pt x="2099216" y="3056369"/>
                  </a:lnTo>
                  <a:lnTo>
                    <a:pt x="2125255" y="3017821"/>
                  </a:lnTo>
                  <a:lnTo>
                    <a:pt x="2146260" y="2975967"/>
                  </a:lnTo>
                  <a:lnTo>
                    <a:pt x="2161798" y="2931239"/>
                  </a:lnTo>
                  <a:lnTo>
                    <a:pt x="2171438" y="2884071"/>
                  </a:lnTo>
                  <a:lnTo>
                    <a:pt x="2174748" y="2834894"/>
                  </a:lnTo>
                  <a:lnTo>
                    <a:pt x="2174748" y="362458"/>
                  </a:lnTo>
                  <a:lnTo>
                    <a:pt x="2171438" y="313280"/>
                  </a:lnTo>
                  <a:lnTo>
                    <a:pt x="2161798" y="266112"/>
                  </a:lnTo>
                  <a:lnTo>
                    <a:pt x="2146260" y="221384"/>
                  </a:lnTo>
                  <a:lnTo>
                    <a:pt x="2125255" y="179530"/>
                  </a:lnTo>
                  <a:lnTo>
                    <a:pt x="2099216" y="140982"/>
                  </a:lnTo>
                  <a:lnTo>
                    <a:pt x="2068576" y="106172"/>
                  </a:lnTo>
                  <a:lnTo>
                    <a:pt x="2033765" y="75531"/>
                  </a:lnTo>
                  <a:lnTo>
                    <a:pt x="1995217" y="49492"/>
                  </a:lnTo>
                  <a:lnTo>
                    <a:pt x="1953363" y="28487"/>
                  </a:lnTo>
                  <a:lnTo>
                    <a:pt x="1908635" y="12949"/>
                  </a:lnTo>
                  <a:lnTo>
                    <a:pt x="1861467" y="3309"/>
                  </a:lnTo>
                  <a:lnTo>
                    <a:pt x="181228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85020" y="0"/>
              <a:ext cx="2174875" cy="3597275"/>
            </a:xfrm>
            <a:custGeom>
              <a:avLst/>
              <a:gdLst/>
              <a:ahLst/>
              <a:cxnLst/>
              <a:rect l="l" t="t" r="r" b="b"/>
              <a:pathLst>
                <a:path w="2174875" h="3597275">
                  <a:moveTo>
                    <a:pt x="0" y="362458"/>
                  </a:moveTo>
                  <a:lnTo>
                    <a:pt x="3309" y="313280"/>
                  </a:lnTo>
                  <a:lnTo>
                    <a:pt x="12949" y="266112"/>
                  </a:lnTo>
                  <a:lnTo>
                    <a:pt x="28487" y="221384"/>
                  </a:lnTo>
                  <a:lnTo>
                    <a:pt x="49492" y="179530"/>
                  </a:lnTo>
                  <a:lnTo>
                    <a:pt x="75531" y="140982"/>
                  </a:lnTo>
                  <a:lnTo>
                    <a:pt x="106172" y="106171"/>
                  </a:lnTo>
                  <a:lnTo>
                    <a:pt x="140982" y="75531"/>
                  </a:lnTo>
                  <a:lnTo>
                    <a:pt x="179530" y="49492"/>
                  </a:lnTo>
                  <a:lnTo>
                    <a:pt x="221384" y="28487"/>
                  </a:lnTo>
                  <a:lnTo>
                    <a:pt x="266112" y="12949"/>
                  </a:lnTo>
                  <a:lnTo>
                    <a:pt x="313280" y="3309"/>
                  </a:lnTo>
                  <a:lnTo>
                    <a:pt x="362457" y="0"/>
                  </a:lnTo>
                  <a:lnTo>
                    <a:pt x="906145" y="0"/>
                  </a:lnTo>
                  <a:lnTo>
                    <a:pt x="1812289" y="0"/>
                  </a:lnTo>
                  <a:lnTo>
                    <a:pt x="1861467" y="3309"/>
                  </a:lnTo>
                  <a:lnTo>
                    <a:pt x="1908635" y="12949"/>
                  </a:lnTo>
                  <a:lnTo>
                    <a:pt x="1953363" y="28487"/>
                  </a:lnTo>
                  <a:lnTo>
                    <a:pt x="1995217" y="49492"/>
                  </a:lnTo>
                  <a:lnTo>
                    <a:pt x="2033765" y="75531"/>
                  </a:lnTo>
                  <a:lnTo>
                    <a:pt x="2068576" y="106172"/>
                  </a:lnTo>
                  <a:lnTo>
                    <a:pt x="2099216" y="140982"/>
                  </a:lnTo>
                  <a:lnTo>
                    <a:pt x="2125255" y="179530"/>
                  </a:lnTo>
                  <a:lnTo>
                    <a:pt x="2146260" y="221384"/>
                  </a:lnTo>
                  <a:lnTo>
                    <a:pt x="2161798" y="266112"/>
                  </a:lnTo>
                  <a:lnTo>
                    <a:pt x="2171438" y="313280"/>
                  </a:lnTo>
                  <a:lnTo>
                    <a:pt x="2174748" y="362458"/>
                  </a:lnTo>
                  <a:lnTo>
                    <a:pt x="2174748" y="1865122"/>
                  </a:lnTo>
                  <a:lnTo>
                    <a:pt x="2174748" y="2664460"/>
                  </a:lnTo>
                  <a:lnTo>
                    <a:pt x="2174748" y="2834894"/>
                  </a:lnTo>
                  <a:lnTo>
                    <a:pt x="2171438" y="2884071"/>
                  </a:lnTo>
                  <a:lnTo>
                    <a:pt x="2161798" y="2931239"/>
                  </a:lnTo>
                  <a:lnTo>
                    <a:pt x="2146260" y="2975967"/>
                  </a:lnTo>
                  <a:lnTo>
                    <a:pt x="2125255" y="3017821"/>
                  </a:lnTo>
                  <a:lnTo>
                    <a:pt x="2099216" y="3056369"/>
                  </a:lnTo>
                  <a:lnTo>
                    <a:pt x="2068575" y="3091179"/>
                  </a:lnTo>
                  <a:lnTo>
                    <a:pt x="2033765" y="3121820"/>
                  </a:lnTo>
                  <a:lnTo>
                    <a:pt x="1995217" y="3147859"/>
                  </a:lnTo>
                  <a:lnTo>
                    <a:pt x="1953363" y="3168864"/>
                  </a:lnTo>
                  <a:lnTo>
                    <a:pt x="1908635" y="3184402"/>
                  </a:lnTo>
                  <a:lnTo>
                    <a:pt x="1861467" y="3194042"/>
                  </a:lnTo>
                  <a:lnTo>
                    <a:pt x="1812289" y="3197352"/>
                  </a:lnTo>
                  <a:lnTo>
                    <a:pt x="906145" y="3197352"/>
                  </a:lnTo>
                  <a:lnTo>
                    <a:pt x="634364" y="3597021"/>
                  </a:lnTo>
                  <a:lnTo>
                    <a:pt x="362457" y="3197352"/>
                  </a:lnTo>
                  <a:lnTo>
                    <a:pt x="313280" y="3194042"/>
                  </a:lnTo>
                  <a:lnTo>
                    <a:pt x="266112" y="3184402"/>
                  </a:lnTo>
                  <a:lnTo>
                    <a:pt x="221384" y="3168864"/>
                  </a:lnTo>
                  <a:lnTo>
                    <a:pt x="179530" y="3147859"/>
                  </a:lnTo>
                  <a:lnTo>
                    <a:pt x="140982" y="3121820"/>
                  </a:lnTo>
                  <a:lnTo>
                    <a:pt x="106172" y="3091180"/>
                  </a:lnTo>
                  <a:lnTo>
                    <a:pt x="75531" y="3056369"/>
                  </a:lnTo>
                  <a:lnTo>
                    <a:pt x="49492" y="3017821"/>
                  </a:lnTo>
                  <a:lnTo>
                    <a:pt x="28487" y="2975967"/>
                  </a:lnTo>
                  <a:lnTo>
                    <a:pt x="12949" y="2931239"/>
                  </a:lnTo>
                  <a:lnTo>
                    <a:pt x="3309" y="2884071"/>
                  </a:lnTo>
                  <a:lnTo>
                    <a:pt x="0" y="2834894"/>
                  </a:lnTo>
                  <a:lnTo>
                    <a:pt x="0" y="2664460"/>
                  </a:lnTo>
                  <a:lnTo>
                    <a:pt x="0" y="1865122"/>
                  </a:lnTo>
                  <a:lnTo>
                    <a:pt x="0" y="362458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870693" y="757173"/>
            <a:ext cx="18053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Żyj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zgodzie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ze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sobą.</a:t>
            </a:r>
            <a:r>
              <a:rPr sz="1800" b="1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Utrzymuj harmonię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między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tym,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co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myślisz,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mówisz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robisz.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760" y="504901"/>
            <a:ext cx="112820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3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3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30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cechą</a:t>
            </a: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stałą,</a:t>
            </a:r>
            <a:r>
              <a:rPr sz="3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wrodzone,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r>
              <a:rPr sz="3000" spc="6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3000" spc="6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wyborem</a:t>
            </a:r>
            <a:r>
              <a:rPr sz="3000" spc="6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człowieka,</a:t>
            </a:r>
            <a:r>
              <a:rPr sz="3000" spc="6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ponieważ</a:t>
            </a:r>
            <a:r>
              <a:rPr sz="3000" spc="6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wykazuje</a:t>
            </a:r>
            <a:r>
              <a:rPr sz="3000" spc="6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zmienną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dynamikę</a:t>
            </a:r>
            <a:r>
              <a:rPr sz="30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ciągu</a:t>
            </a:r>
            <a:r>
              <a:rPr sz="30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życia.</a:t>
            </a:r>
            <a:r>
              <a:rPr sz="30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Dlatego</a:t>
            </a:r>
            <a:r>
              <a:rPr sz="30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należy</a:t>
            </a:r>
            <a:r>
              <a:rPr sz="30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30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ustawicznie</a:t>
            </a:r>
            <a:r>
              <a:rPr sz="30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podnosić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utrwalać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doskonalić.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700" y="2990086"/>
            <a:ext cx="3671315" cy="3867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01841" y="2793"/>
            <a:ext cx="6104890" cy="6176010"/>
            <a:chOff x="6101841" y="2793"/>
            <a:chExt cx="6104890" cy="6176010"/>
          </a:xfrm>
        </p:grpSpPr>
        <p:sp>
          <p:nvSpPr>
            <p:cNvPr id="4" name="object 4"/>
            <p:cNvSpPr/>
            <p:nvPr/>
          </p:nvSpPr>
          <p:spPr>
            <a:xfrm>
              <a:off x="8228075" y="9143"/>
              <a:ext cx="3810000" cy="3810000"/>
            </a:xfrm>
            <a:custGeom>
              <a:avLst/>
              <a:gdLst/>
              <a:ahLst/>
              <a:cxnLst/>
              <a:rect l="l" t="t" r="r" b="b"/>
              <a:pathLst>
                <a:path w="3810000" h="3810000">
                  <a:moveTo>
                    <a:pt x="3810000" y="0"/>
                  </a:moveTo>
                  <a:lnTo>
                    <a:pt x="0" y="3810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8191" y="91440"/>
              <a:ext cx="6080760" cy="6080760"/>
            </a:xfrm>
            <a:custGeom>
              <a:avLst/>
              <a:gdLst/>
              <a:ahLst/>
              <a:cxnLst/>
              <a:rect l="l" t="t" r="r" b="b"/>
              <a:pathLst>
                <a:path w="6080759" h="6080760">
                  <a:moveTo>
                    <a:pt x="6080633" y="0"/>
                  </a:moveTo>
                  <a:lnTo>
                    <a:pt x="0" y="6080658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5951" y="2286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4953000" y="0"/>
                  </a:moveTo>
                  <a:lnTo>
                    <a:pt x="0" y="4953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7297" y="32765"/>
              <a:ext cx="4853305" cy="4921250"/>
            </a:xfrm>
            <a:custGeom>
              <a:avLst/>
              <a:gdLst/>
              <a:ahLst/>
              <a:cxnLst/>
              <a:rect l="l" t="t" r="r" b="b"/>
              <a:pathLst>
                <a:path w="4853305" h="4921250">
                  <a:moveTo>
                    <a:pt x="4853051" y="0"/>
                  </a:moveTo>
                  <a:lnTo>
                    <a:pt x="0" y="4853051"/>
                  </a:lnTo>
                </a:path>
                <a:path w="4853305" h="4921250">
                  <a:moveTo>
                    <a:pt x="4852416" y="577595"/>
                  </a:moveTo>
                  <a:lnTo>
                    <a:pt x="509016" y="4920995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5716" y="1582610"/>
            <a:ext cx="13589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„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861"/>
            <a:ext cx="12192000" cy="68031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7697" y="379602"/>
            <a:ext cx="255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1705" algn="l"/>
              </a:tabLst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„W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systemie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697" y="867282"/>
            <a:ext cx="8314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44165" algn="l"/>
                <a:tab pos="3373120" algn="l"/>
                <a:tab pos="5188585" algn="l"/>
                <a:tab pos="8087359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ważniejszego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bardziej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decydującego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9296" y="379602"/>
            <a:ext cx="65455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5"/>
              </a:spcBef>
              <a:tabLst>
                <a:tab pos="1898650" algn="l"/>
                <a:tab pos="4070985" algn="l"/>
                <a:tab pos="5021580" algn="l"/>
                <a:tab pos="599567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człowieka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nic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jego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697" y="1354658"/>
            <a:ext cx="9485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rozwoju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psychicznym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motywacjach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niż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szacunek,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którym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darzy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samego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siebie”.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Nathaniel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Branden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7879" marR="5080" indent="-3345815">
              <a:lnSpc>
                <a:spcPct val="100000"/>
              </a:lnSpc>
              <a:spcBef>
                <a:spcPts val="100"/>
              </a:spcBef>
            </a:pPr>
            <a:r>
              <a:rPr dirty="0"/>
              <a:t>JAK</a:t>
            </a:r>
            <a:r>
              <a:rPr spc="-25" dirty="0"/>
              <a:t> </a:t>
            </a:r>
            <a:r>
              <a:rPr dirty="0"/>
              <a:t>ZMIENIĆ</a:t>
            </a:r>
            <a:r>
              <a:rPr spc="-10" dirty="0"/>
              <a:t> </a:t>
            </a:r>
            <a:r>
              <a:rPr dirty="0"/>
              <a:t>NISKIE</a:t>
            </a:r>
            <a:r>
              <a:rPr spc="-10" dirty="0"/>
              <a:t> </a:t>
            </a:r>
            <a:r>
              <a:rPr dirty="0"/>
              <a:t>POCZUCIE</a:t>
            </a:r>
            <a:r>
              <a:rPr spc="-10" dirty="0"/>
              <a:t> WŁASNEJ WARTOŚCI?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876" y="1313764"/>
            <a:ext cx="9008745" cy="5224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15315" indent="-342900">
              <a:lnSpc>
                <a:spcPct val="100000"/>
              </a:lnSpc>
              <a:spcBef>
                <a:spcPts val="105"/>
              </a:spcBef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Wycisz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krytyczny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głos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wewnętrzny,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który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charakter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patologiczny, tzw.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wewnętrzny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krytyk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atakuje,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oskarża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porównuje,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ostatecznym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rozrachunku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podkopuje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Twojej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wartości.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5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Zaufaj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swoim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pomysłom,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rozważ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czy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posiadasz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umiejętność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realizacji.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Postaw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intuicję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kreatywność.</a:t>
            </a:r>
            <a:endParaRPr sz="2000">
              <a:latin typeface="Arial"/>
              <a:cs typeface="Arial"/>
            </a:endParaRPr>
          </a:p>
          <a:p>
            <a:pPr marL="355600" marR="374650" indent="-342900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Traktuj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siebie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jak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ważną,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wartościową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osobę,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sposób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będą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Cię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traktować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inni.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Szanuj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siebie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innych.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Bądź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tolerancyjny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życzliwy.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bój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przyznawać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błędów.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Bądź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otwarty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 nowe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kontakty.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85"/>
              </a:spcBef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Bądź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przychylny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dla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sukcesów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innych.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Bądź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dla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siebie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najlepszym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przyjacielem.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1140" y="3215639"/>
            <a:ext cx="2711196" cy="3355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7531" y="3089147"/>
            <a:ext cx="3599687" cy="3307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863" y="203961"/>
            <a:ext cx="11294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0970" marR="5080" indent="-3938904">
              <a:lnSpc>
                <a:spcPct val="100000"/>
              </a:lnSpc>
              <a:spcBef>
                <a:spcPts val="100"/>
              </a:spcBef>
            </a:pPr>
            <a:r>
              <a:rPr dirty="0"/>
              <a:t>DLACZEGO</a:t>
            </a:r>
            <a:r>
              <a:rPr spc="-100" dirty="0"/>
              <a:t> </a:t>
            </a:r>
            <a:r>
              <a:rPr dirty="0"/>
              <a:t>POCZUCIE</a:t>
            </a:r>
            <a:r>
              <a:rPr spc="-100" dirty="0"/>
              <a:t> </a:t>
            </a:r>
            <a:r>
              <a:rPr dirty="0"/>
              <a:t>WŁASNEJ</a:t>
            </a:r>
            <a:r>
              <a:rPr spc="-80" dirty="0"/>
              <a:t> </a:t>
            </a:r>
            <a:r>
              <a:rPr spc="-25" dirty="0"/>
              <a:t>WARTOŚCI</a:t>
            </a:r>
            <a:r>
              <a:rPr spc="-85" dirty="0"/>
              <a:t> </a:t>
            </a:r>
            <a:r>
              <a:rPr spc="-20" dirty="0"/>
              <a:t>JEST TAKIE</a:t>
            </a:r>
            <a:r>
              <a:rPr spc="-195" dirty="0"/>
              <a:t> </a:t>
            </a:r>
            <a:r>
              <a:rPr spc="-10" dirty="0"/>
              <a:t>WAŻNE?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350" y="1575638"/>
            <a:ext cx="7546340" cy="494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800" spc="60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2800" spc="61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2800" spc="6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2800" spc="6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jedną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najważniejszych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potrzeb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człowieka.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Bez</a:t>
            </a:r>
            <a:r>
              <a:rPr sz="28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niego</a:t>
            </a:r>
            <a:r>
              <a:rPr sz="28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8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jesteśmy</a:t>
            </a:r>
            <a:r>
              <a:rPr sz="28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stanie</a:t>
            </a:r>
            <a:r>
              <a:rPr sz="28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rozwijać</a:t>
            </a:r>
            <a:r>
              <a:rPr sz="28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się,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zdobywać</a:t>
            </a:r>
            <a:r>
              <a:rPr sz="2800" spc="40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wiedzę</a:t>
            </a:r>
            <a:r>
              <a:rPr sz="2800" spc="40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umiejętności,</a:t>
            </a:r>
            <a:r>
              <a:rPr sz="2800" spc="39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budować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relacji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ludźmi,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osiągnąć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szeroko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rozumianego sukcesu.</a:t>
            </a:r>
            <a:endParaRPr sz="28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9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Stabilne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2800" spc="1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pozwala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nam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dokonywać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życiu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właściwych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wyborów.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9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Osoba,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która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wysoką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samoocenę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sama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dobrze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czuje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sobą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inni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dobrze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nią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czują.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889" y="154919"/>
            <a:ext cx="1064641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3690" marR="5080" indent="-1571625">
              <a:lnSpc>
                <a:spcPct val="150000"/>
              </a:lnSpc>
              <a:spcBef>
                <a:spcPts val="105"/>
              </a:spcBef>
            </a:pPr>
            <a:r>
              <a:rPr sz="4000" dirty="0"/>
              <a:t>WYSOKA</a:t>
            </a:r>
            <a:r>
              <a:rPr sz="4000" spc="-235" dirty="0"/>
              <a:t> </a:t>
            </a:r>
            <a:r>
              <a:rPr sz="4000" spc="-10" dirty="0"/>
              <a:t>SAMOOCENA</a:t>
            </a:r>
            <a:r>
              <a:rPr sz="4000" spc="-200" dirty="0"/>
              <a:t> </a:t>
            </a:r>
            <a:r>
              <a:rPr sz="4000" dirty="0"/>
              <a:t>JEST</a:t>
            </a:r>
            <a:r>
              <a:rPr sz="4000" spc="-110" dirty="0"/>
              <a:t> </a:t>
            </a:r>
            <a:r>
              <a:rPr sz="4000" spc="-10" dirty="0"/>
              <a:t>GWARANCJĄ </a:t>
            </a:r>
            <a:r>
              <a:rPr sz="4000" dirty="0"/>
              <a:t>GODNEGO</a:t>
            </a:r>
            <a:r>
              <a:rPr sz="4000" spc="-140" dirty="0"/>
              <a:t> </a:t>
            </a:r>
            <a:r>
              <a:rPr sz="4000" dirty="0"/>
              <a:t>I</a:t>
            </a:r>
            <a:r>
              <a:rPr sz="4000" spc="-140" dirty="0"/>
              <a:t> </a:t>
            </a:r>
            <a:r>
              <a:rPr sz="4000" dirty="0"/>
              <a:t>UDANEGO</a:t>
            </a:r>
            <a:r>
              <a:rPr sz="4000" spc="-130" dirty="0"/>
              <a:t> </a:t>
            </a:r>
            <a:r>
              <a:rPr sz="4000" spc="-10" dirty="0"/>
              <a:t>ŻYCIA.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1691" y="2389632"/>
            <a:ext cx="5321808" cy="39913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34" y="134493"/>
            <a:ext cx="1093279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3545" algn="just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"/>
                <a:cs typeface="Arial"/>
              </a:rPr>
              <a:t>PEWNOŚĆ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SIEBIE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TO</a:t>
            </a:r>
            <a:r>
              <a:rPr sz="3200" b="0" spc="-85" dirty="0">
                <a:latin typeface="Arial"/>
                <a:cs typeface="Arial"/>
              </a:rPr>
              <a:t> </a:t>
            </a:r>
            <a:r>
              <a:rPr sz="3200" b="0" spc="-25" dirty="0">
                <a:latin typeface="Arial"/>
                <a:cs typeface="Arial"/>
              </a:rPr>
              <a:t>STAN</a:t>
            </a:r>
            <a:r>
              <a:rPr sz="3200" b="0" spc="-8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UMYSŁU,</a:t>
            </a:r>
            <a:r>
              <a:rPr sz="3200" b="0" spc="-6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KTÓRY</a:t>
            </a:r>
            <a:r>
              <a:rPr sz="3200" b="0" spc="-14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WYNIKA </a:t>
            </a:r>
            <a:r>
              <a:rPr sz="3200" b="0" dirty="0">
                <a:latin typeface="Arial"/>
                <a:cs typeface="Arial"/>
              </a:rPr>
              <a:t>Z</a:t>
            </a:r>
            <a:r>
              <a:rPr sz="3200" b="0" spc="-8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POCZUCIA</a:t>
            </a:r>
            <a:r>
              <a:rPr sz="3200" b="0" spc="-22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WŁASNEJ</a:t>
            </a:r>
            <a:r>
              <a:rPr sz="3200" b="0" spc="-6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WARTOŚCI,</a:t>
            </a:r>
            <a:r>
              <a:rPr sz="3200" b="0" spc="-6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WYJĄTKOWOŚCI, </a:t>
            </a:r>
            <a:r>
              <a:rPr sz="3200" b="0" spc="-20" dirty="0">
                <a:latin typeface="Arial"/>
                <a:cs typeface="Arial"/>
              </a:rPr>
              <a:t>AKCEPTACJI</a:t>
            </a:r>
            <a:r>
              <a:rPr sz="3200" b="0" spc="-8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I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WIARY.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ts val="3850"/>
              </a:lnSpc>
              <a:spcBef>
                <a:spcPts val="100"/>
              </a:spcBef>
            </a:pPr>
            <a:r>
              <a:rPr sz="3200" b="0" dirty="0">
                <a:latin typeface="Arial"/>
                <a:cs typeface="Arial"/>
              </a:rPr>
              <a:t>PRZECIEŻ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NIE</a:t>
            </a:r>
            <a:r>
              <a:rPr sz="3200" b="0" spc="-3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MA</a:t>
            </a:r>
            <a:r>
              <a:rPr sz="3200" b="0" spc="-204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NA</a:t>
            </a:r>
            <a:r>
              <a:rPr sz="3200" b="0" spc="-19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ŚWIECIE</a:t>
            </a:r>
            <a:r>
              <a:rPr sz="3200" b="0" spc="-3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DRUGIEJ</a:t>
            </a:r>
            <a:r>
              <a:rPr sz="3200" b="0" spc="-10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TAKIEJ</a:t>
            </a:r>
            <a:r>
              <a:rPr sz="3200" b="0" spc="-2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OSOBY </a:t>
            </a:r>
            <a:r>
              <a:rPr sz="3200" b="0" dirty="0">
                <a:latin typeface="Arial"/>
                <a:cs typeface="Arial"/>
              </a:rPr>
              <a:t>JAK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25" dirty="0">
                <a:latin typeface="Arial"/>
                <a:cs typeface="Arial"/>
              </a:rPr>
              <a:t>TY!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4628" y="2743200"/>
            <a:ext cx="3317748" cy="38374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26238"/>
            <a:ext cx="3552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9205" algn="l"/>
              </a:tabLst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ABY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WZMOCNIĆ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3942" y="126238"/>
            <a:ext cx="7089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7615" algn="l"/>
                <a:tab pos="4889500" algn="l"/>
              </a:tabLst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60" y="613613"/>
            <a:ext cx="11010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TRZEBA</a:t>
            </a:r>
            <a:r>
              <a:rPr sz="32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POKOCHAĆ</a:t>
            </a:r>
            <a:r>
              <a:rPr sz="32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32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BEZWARUNKOWĄ</a:t>
            </a:r>
            <a:r>
              <a:rPr sz="32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MIŁOŚCIĄ.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60" y="1003528"/>
            <a:ext cx="285305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20300"/>
              </a:lnSpc>
              <a:spcBef>
                <a:spcPts val="100"/>
              </a:spcBef>
              <a:tabLst>
                <a:tab pos="2726690" algn="l"/>
              </a:tabLst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SZACUNEK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WIELKIEGO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7539" y="1101978"/>
            <a:ext cx="8035925" cy="1120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93040">
              <a:lnSpc>
                <a:spcPct val="99600"/>
              </a:lnSpc>
              <a:spcBef>
                <a:spcPts val="120"/>
              </a:spcBef>
              <a:tabLst>
                <a:tab pos="2127885" algn="l"/>
                <a:tab pos="2763520" algn="l"/>
                <a:tab pos="3079115" algn="l"/>
                <a:tab pos="3985895" algn="l"/>
                <a:tab pos="4889500" algn="l"/>
                <a:tab pos="5742940" algn="l"/>
                <a:tab pos="5787390" algn="l"/>
                <a:tab pos="7590790" algn="l"/>
              </a:tabLst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MIŁOŚĆ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SIEBIE-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POCZĄTEK ROMANSU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CAŁE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ŻYCIE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000" b="1" spc="-705" dirty="0">
                <a:solidFill>
                  <a:srgbClr val="FFFFFF"/>
                </a:solidFill>
                <a:latin typeface="Wingdings"/>
                <a:cs typeface="Wingdings"/>
              </a:rPr>
              <a:t>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3373" y="5769661"/>
            <a:ext cx="4681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UKIJ Qolyazma"/>
                <a:cs typeface="UKIJ Qolyazma"/>
              </a:rPr>
              <a:t>P</a:t>
            </a:r>
            <a:r>
              <a:rPr lang="pl-PL" sz="1800">
                <a:solidFill>
                  <a:srgbClr val="FFFFFF"/>
                </a:solidFill>
                <a:latin typeface="UKIJ Qolyazma"/>
                <a:cs typeface="UKIJ Qolyazma"/>
              </a:rPr>
              <a:t>sycholog</a:t>
            </a:r>
            <a:r>
              <a:rPr lang="pl-PL" sz="1800" dirty="0">
                <a:solidFill>
                  <a:srgbClr val="FFFFFF"/>
                </a:solidFill>
                <a:latin typeface="UKIJ Qolyazma"/>
                <a:cs typeface="UKIJ Qolyazma"/>
              </a:rPr>
              <a:t> szkolny Monika Marciszewska</a:t>
            </a:r>
            <a:endParaRPr sz="1800" dirty="0">
              <a:latin typeface="UKIJ Qolyazma"/>
              <a:cs typeface="UKIJ Qolyaz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438400"/>
            <a:ext cx="3575304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939393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424" y="329895"/>
            <a:ext cx="1348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Ja</a:t>
            </a:r>
            <a:r>
              <a:rPr sz="2400" spc="-40" dirty="0"/>
              <a:t> </a:t>
            </a:r>
            <a:r>
              <a:rPr sz="2400" spc="-10" dirty="0"/>
              <a:t>realne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17424" y="833374"/>
            <a:ext cx="5408930" cy="495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5"/>
              </a:spcBef>
              <a:buChar char="–"/>
              <a:tabLst>
                <a:tab pos="22288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prawdziwy,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rzeczywisty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obraz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swój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temat,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m.in.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umiejętności,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wiedza,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zdolności, cechy,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czyli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„Jaki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jestem?”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idealne</a:t>
            </a:r>
            <a:endParaRPr sz="2400">
              <a:latin typeface="Arial"/>
              <a:cs typeface="Arial"/>
            </a:endParaRPr>
          </a:p>
          <a:p>
            <a:pPr marL="12700" marR="370205" indent="210185">
              <a:lnSpc>
                <a:spcPct val="100000"/>
              </a:lnSpc>
              <a:spcBef>
                <a:spcPts val="1080"/>
              </a:spcBef>
              <a:buChar char="–"/>
              <a:tabLst>
                <a:tab pos="2228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można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iść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kierunku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ideału,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czyli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„Jaki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chciałbym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być?”-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moje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pragnienia,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marzenia,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aspiracje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powinnościowe</a:t>
            </a:r>
            <a:endParaRPr sz="2400">
              <a:latin typeface="Arial"/>
              <a:cs typeface="Arial"/>
            </a:endParaRPr>
          </a:p>
          <a:p>
            <a:pPr marL="12700" marR="743585">
              <a:lnSpc>
                <a:spcPct val="100000"/>
              </a:lnSpc>
              <a:spcBef>
                <a:spcPts val="10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–„Jaki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powinienem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być?”,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pewnego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rodzaju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wymogi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oczekiwania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środowiskowe.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461" rIns="0" bIns="0" rtlCol="0">
            <a:spAutoFit/>
          </a:bodyPr>
          <a:lstStyle/>
          <a:p>
            <a:pPr marL="228092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SAMOAKCEPTACJA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9824" y="1506728"/>
            <a:ext cx="114261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jest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narcystyczna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miłość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własna,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powierzchowne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przekonanie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25450" algn="l"/>
                <a:tab pos="1630680" algn="l"/>
                <a:tab pos="3251200" algn="l"/>
                <a:tab pos="3941445" algn="l"/>
                <a:tab pos="5285740" algn="l"/>
                <a:tab pos="7005320" algn="l"/>
                <a:tab pos="7695565" algn="l"/>
                <a:tab pos="9178925" algn="l"/>
                <a:tab pos="10424160" algn="l"/>
              </a:tabLst>
            </a:pP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swojej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wartości,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głęboki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szacunek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dla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samego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siebie,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oparty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świadomość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własnych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pozytywnych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negatywnych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cech.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2940" y="3172967"/>
            <a:ext cx="3218688" cy="3227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spc="-10" dirty="0"/>
              <a:t>SAMOOCENA-</a:t>
            </a:r>
            <a:r>
              <a:rPr dirty="0"/>
              <a:t>	CO</a:t>
            </a:r>
            <a:r>
              <a:rPr spc="-20" dirty="0"/>
              <a:t> </a:t>
            </a:r>
            <a:r>
              <a:rPr dirty="0"/>
              <a:t>PODLEGA</a:t>
            </a:r>
            <a:r>
              <a:rPr spc="-140" dirty="0"/>
              <a:t> </a:t>
            </a:r>
            <a:r>
              <a:rPr spc="-10" dirty="0"/>
              <a:t>(SAMO)OCENIE?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024" y="1331214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E486E"/>
                </a:solidFill>
                <a:latin typeface="UKIJ Qolyazma"/>
                <a:cs typeface="UKIJ Qolyazma"/>
              </a:rPr>
              <a:t>Warunki</a:t>
            </a:r>
            <a:r>
              <a:rPr sz="1800" spc="-110" dirty="0">
                <a:solidFill>
                  <a:srgbClr val="0E486E"/>
                </a:solidFill>
                <a:latin typeface="UKIJ Qolyazma"/>
                <a:cs typeface="UKIJ Qolyazma"/>
              </a:rPr>
              <a:t> </a:t>
            </a:r>
            <a:r>
              <a:rPr sz="1800" spc="-10" dirty="0">
                <a:solidFill>
                  <a:srgbClr val="0E486E"/>
                </a:solidFill>
                <a:latin typeface="UKIJ Qolyazma"/>
                <a:cs typeface="UKIJ Qolyazma"/>
              </a:rPr>
              <a:t>fizyczne</a:t>
            </a:r>
            <a:endParaRPr sz="1800">
              <a:latin typeface="UKIJ Qolyazma"/>
              <a:cs typeface="UKIJ Qolyaz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120" y="554736"/>
            <a:ext cx="11873865" cy="6303645"/>
            <a:chOff x="198120" y="554736"/>
            <a:chExt cx="11873865" cy="63036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580644"/>
              <a:ext cx="5408676" cy="3549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9484" y="554736"/>
              <a:ext cx="5532120" cy="3462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255" y="3602735"/>
              <a:ext cx="5266944" cy="32552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2417" rIns="0" bIns="0" rtlCol="0">
            <a:spAutoFit/>
          </a:bodyPr>
          <a:lstStyle/>
          <a:p>
            <a:pPr marL="80264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ROZWIJAJ</a:t>
            </a:r>
            <a:r>
              <a:rPr sz="4000" spc="-145" dirty="0"/>
              <a:t> </a:t>
            </a:r>
            <a:r>
              <a:rPr sz="4000" spc="-20" dirty="0"/>
              <a:t>SAMOAKCEPTACJĘ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0466" y="1178813"/>
            <a:ext cx="9464040" cy="208661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Masz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wpływ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wszystkie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trzy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aspekty;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SzPct val="79166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fizyczny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(uroda,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sprawność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fizyczna)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SzPct val="79166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społeczny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(sytuacja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szkolna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największej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mierze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zależy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Ciebie)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SzPct val="79166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psychiczny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(rozwijaj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zainteresowania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umiejętności)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79" y="3515867"/>
            <a:ext cx="4751832" cy="3037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013" y="509142"/>
            <a:ext cx="96500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"/>
                <a:cs typeface="Arial"/>
              </a:rPr>
              <a:t>Samoakceptacja</a:t>
            </a:r>
            <a:r>
              <a:rPr sz="2800" b="0" spc="11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to</a:t>
            </a:r>
            <a:r>
              <a:rPr sz="2800" b="0" spc="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przyjęcie</a:t>
            </a:r>
            <a:r>
              <a:rPr sz="2800" b="0" spc="10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rzeczywistości,</a:t>
            </a:r>
            <a:r>
              <a:rPr sz="2800" b="0" spc="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bez</a:t>
            </a:r>
            <a:r>
              <a:rPr sz="2800" b="0" spc="90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negowania </a:t>
            </a:r>
            <a:r>
              <a:rPr sz="2800" b="0" dirty="0">
                <a:latin typeface="Arial"/>
                <a:cs typeface="Arial"/>
              </a:rPr>
              <a:t>i</a:t>
            </a:r>
            <a:r>
              <a:rPr sz="2800" b="0" spc="204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zaprzeczania,</a:t>
            </a:r>
            <a:r>
              <a:rPr sz="2800" b="0" spc="1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jest</a:t>
            </a:r>
            <a:r>
              <a:rPr sz="2800" b="0" spc="21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poznaniem</a:t>
            </a:r>
            <a:r>
              <a:rPr sz="2800" b="0" spc="21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siebie</a:t>
            </a:r>
            <a:r>
              <a:rPr sz="2800" b="0" spc="22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i</a:t>
            </a:r>
            <a:r>
              <a:rPr sz="2800" b="0" spc="204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wyrozumiałością</a:t>
            </a:r>
            <a:r>
              <a:rPr sz="2800" b="0" spc="225" dirty="0">
                <a:latin typeface="Arial"/>
                <a:cs typeface="Arial"/>
              </a:rPr>
              <a:t> </a:t>
            </a:r>
            <a:r>
              <a:rPr sz="2800" b="0" spc="-25" dirty="0">
                <a:latin typeface="Arial"/>
                <a:cs typeface="Arial"/>
              </a:rPr>
              <a:t>dla </a:t>
            </a:r>
            <a:r>
              <a:rPr sz="2800" b="0" dirty="0">
                <a:latin typeface="Arial"/>
                <a:cs typeface="Arial"/>
              </a:rPr>
              <a:t>swoich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mocnych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i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słabych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stron.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1944" y="2420111"/>
            <a:ext cx="5675376" cy="37688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979" y="3200399"/>
            <a:ext cx="6637020" cy="320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4" rIns="0" bIns="0" rtlCol="0">
            <a:spAutoFit/>
          </a:bodyPr>
          <a:lstStyle/>
          <a:p>
            <a:pPr marL="177673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RODZAJE</a:t>
            </a:r>
            <a:r>
              <a:rPr sz="4000" spc="-200" dirty="0"/>
              <a:t> </a:t>
            </a:r>
            <a:r>
              <a:rPr sz="4000" spc="-10" dirty="0"/>
              <a:t>SAMOOCENY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05434" y="1203452"/>
            <a:ext cx="10942320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1434465" algn="l"/>
                <a:tab pos="3071495" algn="l"/>
                <a:tab pos="4451985" algn="l"/>
                <a:tab pos="5648960" algn="l"/>
                <a:tab pos="6945630" algn="l"/>
                <a:tab pos="8241030" algn="l"/>
                <a:tab pos="880999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Osoba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zaniżonym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poczuciu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własnej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wartości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pozwala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wykorzystywać!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broni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swoich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praw,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potrzeby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innych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przedkłada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nad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własne.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1120140" algn="l"/>
                <a:tab pos="1516380" algn="l"/>
                <a:tab pos="2863850" algn="l"/>
                <a:tab pos="4751070" algn="l"/>
                <a:tab pos="5894070" algn="l"/>
                <a:tab pos="7154545" algn="l"/>
                <a:tab pos="7874000" algn="l"/>
                <a:tab pos="8846185" algn="l"/>
                <a:tab pos="9667875" algn="l"/>
                <a:tab pos="1020000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Tworzy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poczucie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dyskomfortu,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dlatego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czasami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taka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osoba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stara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ukryć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prawdziwy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stan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rzeczy,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nawet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samym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sobą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maskując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niską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samoocenę.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1067</Words>
  <Application>Microsoft Office PowerPoint</Application>
  <PresentationFormat>Panoramiczny</PresentationFormat>
  <Paragraphs>98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UKIJ Qolyazma</vt:lpstr>
      <vt:lpstr>VL PGothic</vt:lpstr>
      <vt:lpstr>Wingdings</vt:lpstr>
      <vt:lpstr>Office Theme</vt:lpstr>
      <vt:lpstr>BUDUJEMY POCZUCIE WŁASNEJ WAROŚĆI</vt:lpstr>
      <vt:lpstr>Prezentacja programu PowerPoint</vt:lpstr>
      <vt:lpstr>Prezentacja programu PowerPoint</vt:lpstr>
      <vt:lpstr>Ja realne</vt:lpstr>
      <vt:lpstr>SAMOAKCEPTACJA</vt:lpstr>
      <vt:lpstr>SAMOOCENA- CO PODLEGA (SAMO)OCENIE?</vt:lpstr>
      <vt:lpstr>ROZWIJAJ SAMOAKCEPTACJĘ</vt:lpstr>
      <vt:lpstr>Samoakceptacja to przyjęcie rzeczywistości, bez negowania i zaprzeczania, jest poznaniem siebie i wyrozumiałością dla swoich mocnych i słabych stron.</vt:lpstr>
      <vt:lpstr>RODZAJE SAMOOCENY</vt:lpstr>
      <vt:lpstr>NISKA SAMOOCENA</vt:lpstr>
      <vt:lpstr>Prezentacja programu PowerPoint</vt:lpstr>
      <vt:lpstr>Prezentacja programu PowerPoint</vt:lpstr>
      <vt:lpstr>"Tragedia wielu ludzi polega na tym, że poczucia własnej wartości szukają wszędzie, tylko nie w sobie”. Nathaniel Branden</vt:lpstr>
      <vt:lpstr>Prezentacja programu PowerPoint</vt:lpstr>
      <vt:lpstr>WYSOKA SAMOOCENA</vt:lpstr>
      <vt:lpstr>Poczucie własnej wartości</vt:lpstr>
      <vt:lpstr>ŚWIADOME KSZTAŁTOWANIE WŁASNEJ WARTOŚCI</vt:lpstr>
      <vt:lpstr>Prezentacja programu PowerPoint</vt:lpstr>
      <vt:lpstr>Prezentacja programu PowerPoint</vt:lpstr>
      <vt:lpstr>JAK ZMIENIĆ NISKIE POCZUCIE WŁASNEJ WARTOŚCI?</vt:lpstr>
      <vt:lpstr>DLACZEGO POCZUCIE WŁASNEJ WARTOŚCI JEST TAKIE WAŻNE?</vt:lpstr>
      <vt:lpstr>WYSOKA SAMOOCENA JEST GWARANCJĄ GODNEGO I UDANEGO ŻYCIA.</vt:lpstr>
      <vt:lpstr>PEWNOŚĆ SIEBIE TO STAN UMYSŁU, KTÓRY WYNIKA Z POCZUCIA WŁASNEJ WARTOŚCI, WYJĄTKOWOŚCI, AKCEPTACJI I WIARY. PRZECIEŻ NIE MA NA ŚWIECIE DRUGIEJ TAKIEJ OSOBY JAK TY!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Danuta Bugajska</dc:creator>
  <cp:lastModifiedBy>marciszewska80@gmail.com</cp:lastModifiedBy>
  <cp:revision>1</cp:revision>
  <dcterms:created xsi:type="dcterms:W3CDTF">2024-10-01T17:07:52Z</dcterms:created>
  <dcterms:modified xsi:type="dcterms:W3CDTF">2024-10-01T17:13:19Z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2024-10-01T00:00:00Z</vt:filetime>
  </property>
  <property fmtid="{D5CDD505-2E9C-101B-9397-08002B2CF9AE}" pid="5" name="Producer">
    <vt:lpwstr>3-Heights(TM) PDF Security Shell 4.8.25.2 (http://www.pdf-tools.com)</vt:lpwstr>
  </property>
</Properties>
</file>